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5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22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B98D2-DCBA-4F47-BC0A-739489A5D85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4FB1D-C4FA-D648-9752-FC43C30F9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6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1C61-958D-1D46-907E-56D56BE0695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F941-C8CC-084D-A0BF-60B4DF47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0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1C61-958D-1D46-907E-56D56BE0695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F941-C8CC-084D-A0BF-60B4DF47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2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1C61-958D-1D46-907E-56D56BE0695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F941-C8CC-084D-A0BF-60B4DF47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1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1C61-958D-1D46-907E-56D56BE0695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F941-C8CC-084D-A0BF-60B4DF47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1C61-958D-1D46-907E-56D56BE0695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F941-C8CC-084D-A0BF-60B4DF47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5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1C61-958D-1D46-907E-56D56BE0695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F941-C8CC-084D-A0BF-60B4DF47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1C61-958D-1D46-907E-56D56BE0695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F941-C8CC-084D-A0BF-60B4DF47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1C61-958D-1D46-907E-56D56BE0695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F941-C8CC-084D-A0BF-60B4DF47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2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1C61-958D-1D46-907E-56D56BE0695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F941-C8CC-084D-A0BF-60B4DF47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1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1C61-958D-1D46-907E-56D56BE0695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F941-C8CC-084D-A0BF-60B4DF47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4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1C61-958D-1D46-907E-56D56BE0695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F941-C8CC-084D-A0BF-60B4DF47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1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1C61-958D-1D46-907E-56D56BE0695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F941-C8CC-084D-A0BF-60B4DF47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8019"/>
            <a:ext cx="12208213" cy="78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59" cy="789596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6D16CD-927A-4412-97CC-846B3A12A19C}"/>
              </a:ext>
            </a:extLst>
          </p:cNvPr>
          <p:cNvSpPr txBox="1"/>
          <p:nvPr/>
        </p:nvSpPr>
        <p:spPr>
          <a:xfrm>
            <a:off x="6098583" y="1937289"/>
            <a:ext cx="49129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A Continuous Cycle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Prospecting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Making The Ask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Onboarding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Mentorship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Succession Planning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65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955" cy="790832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315E7D-66E1-4852-834C-2B0330E70027}"/>
              </a:ext>
            </a:extLst>
          </p:cNvPr>
          <p:cNvSpPr txBox="1"/>
          <p:nvPr/>
        </p:nvSpPr>
        <p:spPr>
          <a:xfrm>
            <a:off x="6369803" y="2239506"/>
            <a:ext cx="5408909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Look Around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Engage current leaders in the process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Find new families who are likely to stick around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Determine Skill Set needed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Conduct a Parent Survey</a:t>
            </a:r>
          </a:p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584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888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B92CA7-6222-4F4A-8B5F-D512CFFCE521}"/>
              </a:ext>
            </a:extLst>
          </p:cNvPr>
          <p:cNvSpPr txBox="1"/>
          <p:nvPr/>
        </p:nvSpPr>
        <p:spPr>
          <a:xfrm>
            <a:off x="867905" y="1999281"/>
            <a:ext cx="595134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Prepare yourself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Setting &amp; Location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“The Ask” Itself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Follow-Up Immediately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If You Receive a “Yes”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If You Receive a “No”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979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60" cy="78959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353FF-9485-4B61-A4C8-AEA5D8A0787C}"/>
              </a:ext>
            </a:extLst>
          </p:cNvPr>
          <p:cNvSpPr txBox="1"/>
          <p:nvPr/>
        </p:nvSpPr>
        <p:spPr>
          <a:xfrm>
            <a:off x="5044698" y="2185262"/>
            <a:ext cx="6385302" cy="376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Explain the Role Fully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Get Them to Take the Necessary Training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Announce the New Volunteers role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Encourage Volunteer-Shadowing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Conduct a Transition Ceremony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Create a list of priorities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Meet key volunteers &amp; staff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08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8889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3B4C1B-98A6-4DE7-8F0F-96844605742B}"/>
              </a:ext>
            </a:extLst>
          </p:cNvPr>
          <p:cNvSpPr txBox="1"/>
          <p:nvPr/>
        </p:nvSpPr>
        <p:spPr>
          <a:xfrm>
            <a:off x="689675" y="2216258"/>
            <a:ext cx="5873857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Share &amp; review documentation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Review annual calendar together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Be encouraging &amp; patient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Define the mentorship duration</a:t>
            </a:r>
          </a:p>
        </p:txBody>
      </p:sp>
    </p:spTree>
    <p:extLst>
      <p:ext uri="{BB962C8B-B14F-4D97-AF65-F5344CB8AC3E}">
        <p14:creationId xmlns:p14="http://schemas.microsoft.com/office/powerpoint/2010/main" val="69048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888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A46D4E-0046-4ABF-B582-98C7CED99636}"/>
              </a:ext>
            </a:extLst>
          </p:cNvPr>
          <p:cNvSpPr txBox="1"/>
          <p:nvPr/>
        </p:nvSpPr>
        <p:spPr>
          <a:xfrm>
            <a:off x="6462793" y="2533973"/>
            <a:ext cx="5222929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Start Early!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Re-evaluate Leadership Roles Annually</a:t>
            </a:r>
          </a:p>
          <a:p>
            <a:pPr marL="914400" lvl="1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altLang="en-US" sz="2400" dirty="0">
                <a:solidFill>
                  <a:srgbClr val="005AA3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Maintain Communication with key leaders and parents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112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184"/>
            <a:ext cx="12218694" cy="790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20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124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Rudisill</dc:creator>
  <cp:lastModifiedBy>Justin Rodstrom</cp:lastModifiedBy>
  <cp:revision>5</cp:revision>
  <dcterms:created xsi:type="dcterms:W3CDTF">2017-09-17T21:58:15Z</dcterms:created>
  <dcterms:modified xsi:type="dcterms:W3CDTF">2017-10-12T20:48:50Z</dcterms:modified>
</cp:coreProperties>
</file>