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10.xml" ContentType="application/vnd.openxmlformats-officedocument.presentationml.notesSlide+xml"/>
  <Override PartName="/ppt/comments/comment3.xml" ContentType="application/vnd.openxmlformats-officedocument.presentationml.comments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22"/>
  </p:notesMasterIdLst>
  <p:handoutMasterIdLst>
    <p:handoutMasterId r:id="rId23"/>
  </p:handoutMasterIdLst>
  <p:sldIdLst>
    <p:sldId id="270" r:id="rId2"/>
    <p:sldId id="309" r:id="rId3"/>
    <p:sldId id="302" r:id="rId4"/>
    <p:sldId id="295" r:id="rId5"/>
    <p:sldId id="269" r:id="rId6"/>
    <p:sldId id="278" r:id="rId7"/>
    <p:sldId id="297" r:id="rId8"/>
    <p:sldId id="296" r:id="rId9"/>
    <p:sldId id="271" r:id="rId10"/>
    <p:sldId id="298" r:id="rId11"/>
    <p:sldId id="299" r:id="rId12"/>
    <p:sldId id="303" r:id="rId13"/>
    <p:sldId id="301" r:id="rId14"/>
    <p:sldId id="304" r:id="rId15"/>
    <p:sldId id="305" r:id="rId16"/>
    <p:sldId id="307" r:id="rId17"/>
    <p:sldId id="308" r:id="rId18"/>
    <p:sldId id="284" r:id="rId19"/>
    <p:sldId id="281" r:id="rId20"/>
    <p:sldId id="300" r:id="rId21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account" initials="Ma" lastIdx="4" clrIdx="0">
    <p:extLst>
      <p:ext uri="{19B8F6BF-5375-455C-9EA6-DF929625EA0E}">
        <p15:presenceInfo xmlns:p15="http://schemas.microsoft.com/office/powerpoint/2012/main" userId="939d0b1b0e831a4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66" autoAdjust="0"/>
    <p:restoredTop sz="79566" autoAdjust="0"/>
  </p:normalViewPr>
  <p:slideViewPr>
    <p:cSldViewPr>
      <p:cViewPr varScale="1">
        <p:scale>
          <a:sx n="72" d="100"/>
          <a:sy n="72" d="100"/>
        </p:scale>
        <p:origin x="57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20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Relationship Id="rId30" Type="http://schemas.openxmlformats.org/officeDocument/2006/relationships/customXml" Target="../customXml/item2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4-07-14T20:57:57.267" idx="1">
    <p:pos x="10" y="10"/>
    <p:text>changed logo to current bsa logo</p:text>
    <p:extLst>
      <p:ext uri="{C676402C-5697-4E1C-873F-D02D1690AC5C}">
        <p15:threadingInfo xmlns:p15="http://schemas.microsoft.com/office/powerpoint/2012/main" timeZoneBias="240"/>
      </p:ext>
    </p:extLst>
  </p:cm>
  <p:cm authorId="1" dt="2014-07-14T21:04:57.359" idx="4">
    <p:pos x="106" y="106"/>
    <p:text>deleted slide #1</p:text>
    <p:extLst>
      <p:ext uri="{C676402C-5697-4E1C-873F-D02D1690AC5C}">
        <p15:threadingInfo xmlns:p15="http://schemas.microsoft.com/office/powerpoint/2012/main" timeZoneBias="24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4-07-14T21:00:57.822" idx="2">
    <p:pos x="10" y="10"/>
    <p:text>changed "boys" to "Scouts"</p:text>
    <p:extLst>
      <p:ext uri="{C676402C-5697-4E1C-873F-D02D1690AC5C}">
        <p15:threadingInfo xmlns:p15="http://schemas.microsoft.com/office/powerpoint/2012/main" timeZoneBias="24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4-07-14T21:02:02.468" idx="3">
    <p:pos x="10" y="10"/>
    <p:text>changed "boys" to Scouts</p:text>
    <p:extLst>
      <p:ext uri="{C676402C-5697-4E1C-873F-D02D1690AC5C}">
        <p15:threadingInfo xmlns:p15="http://schemas.microsoft.com/office/powerpoint/2012/main" timeZoneBias="24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80E2B5-79FB-4320-B053-1037044C8124}" type="doc">
      <dgm:prSet loTypeId="urn:microsoft.com/office/officeart/2005/8/layout/gear1" loCatId="cycle" qsTypeId="urn:microsoft.com/office/officeart/2005/8/quickstyle/simple1" qsCatId="simple" csTypeId="urn:microsoft.com/office/officeart/2005/8/colors/accent1_2" csCatId="accent1" phldr="1"/>
      <dgm:spPr/>
    </dgm:pt>
    <dgm:pt modelId="{D810ADA8-DE99-4A8B-9F0B-B694A3D71048}">
      <dgm:prSet phldrT="[Text]" custT="1"/>
      <dgm:spPr/>
      <dgm:t>
        <a:bodyPr/>
        <a:lstStyle/>
        <a:p>
          <a:r>
            <a:rPr lang="en-US" sz="24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rPr>
            <a:t>Quality Operations</a:t>
          </a:r>
        </a:p>
      </dgm:t>
    </dgm:pt>
    <dgm:pt modelId="{7A0302B9-1E1A-42D2-9520-26FBB0F15ACB}" type="parTrans" cxnId="{E7553186-3968-45E1-9830-EC49F174A3F7}">
      <dgm:prSet/>
      <dgm:spPr/>
      <dgm:t>
        <a:bodyPr/>
        <a:lstStyle/>
        <a:p>
          <a:endParaRPr lang="en-US"/>
        </a:p>
      </dgm:t>
    </dgm:pt>
    <dgm:pt modelId="{ADBD694C-9F1B-409F-9DF0-0E8EEEB4854E}" type="sibTrans" cxnId="{E7553186-3968-45E1-9830-EC49F174A3F7}">
      <dgm:prSet/>
      <dgm:spPr/>
      <dgm:t>
        <a:bodyPr/>
        <a:lstStyle/>
        <a:p>
          <a:endParaRPr lang="en-US"/>
        </a:p>
      </dgm:t>
    </dgm:pt>
    <dgm:pt modelId="{ADEF26DE-7BE7-45F0-AFC7-FC226F602918}">
      <dgm:prSet phldrT="[Text]" custT="1"/>
      <dgm:spPr/>
      <dgm:t>
        <a:bodyPr/>
        <a:lstStyle/>
        <a:p>
          <a:r>
            <a:rPr lang="en-US" sz="18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rPr>
            <a:t>Volunteer Engagemen</a:t>
          </a:r>
          <a:r>
            <a:rPr lang="en-US" sz="14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rPr>
            <a:t>t</a:t>
          </a:r>
        </a:p>
      </dgm:t>
    </dgm:pt>
    <dgm:pt modelId="{49216801-EFFD-492D-9027-91548791A292}" type="parTrans" cxnId="{74BDC567-A575-4C3F-A9AC-055CB9CAEB1D}">
      <dgm:prSet/>
      <dgm:spPr/>
      <dgm:t>
        <a:bodyPr/>
        <a:lstStyle/>
        <a:p>
          <a:endParaRPr lang="en-US"/>
        </a:p>
      </dgm:t>
    </dgm:pt>
    <dgm:pt modelId="{F1DAED17-39D0-4618-9852-3DF1A01F240E}" type="sibTrans" cxnId="{74BDC567-A575-4C3F-A9AC-055CB9CAEB1D}">
      <dgm:prSet/>
      <dgm:spPr/>
      <dgm:t>
        <a:bodyPr/>
        <a:lstStyle/>
        <a:p>
          <a:endParaRPr lang="en-US"/>
        </a:p>
      </dgm:t>
    </dgm:pt>
    <dgm:pt modelId="{60CFA261-A079-495C-832C-03A05A983002}">
      <dgm:prSet phldrT="[Text]" custT="1"/>
      <dgm:spPr/>
      <dgm:t>
        <a:bodyPr/>
        <a:lstStyle/>
        <a:p>
          <a:r>
            <a:rPr lang="en-US" sz="18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rPr>
            <a:t>Staff Guidance &amp; Support</a:t>
          </a:r>
        </a:p>
      </dgm:t>
    </dgm:pt>
    <dgm:pt modelId="{3BCB1604-114A-41CD-B9CB-78AB11D74212}" type="parTrans" cxnId="{D758E005-9465-4AB7-A7BA-DBAD20C4F057}">
      <dgm:prSet/>
      <dgm:spPr/>
      <dgm:t>
        <a:bodyPr/>
        <a:lstStyle/>
        <a:p>
          <a:endParaRPr lang="en-US"/>
        </a:p>
      </dgm:t>
    </dgm:pt>
    <dgm:pt modelId="{BF3E9490-4C85-4A5B-A9A6-F5D650FD0D55}" type="sibTrans" cxnId="{D758E005-9465-4AB7-A7BA-DBAD20C4F057}">
      <dgm:prSet/>
      <dgm:spPr/>
      <dgm:t>
        <a:bodyPr/>
        <a:lstStyle/>
        <a:p>
          <a:endParaRPr lang="en-US"/>
        </a:p>
      </dgm:t>
    </dgm:pt>
    <dgm:pt modelId="{056AE729-ACBB-424C-B4EC-C484C4433798}" type="pres">
      <dgm:prSet presAssocID="{1480E2B5-79FB-4320-B053-1037044C8124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3B779838-984E-4447-BF50-4CF6B9F0AC0B}" type="pres">
      <dgm:prSet presAssocID="{D810ADA8-DE99-4A8B-9F0B-B694A3D71048}" presName="gear1" presStyleLbl="node1" presStyleIdx="0" presStyleCnt="3" custScaleX="103931" custScaleY="96560">
        <dgm:presLayoutVars>
          <dgm:chMax val="1"/>
          <dgm:bulletEnabled val="1"/>
        </dgm:presLayoutVars>
      </dgm:prSet>
      <dgm:spPr/>
    </dgm:pt>
    <dgm:pt modelId="{FC30022E-E3C1-46C6-A7EC-7F1537078711}" type="pres">
      <dgm:prSet presAssocID="{D810ADA8-DE99-4A8B-9F0B-B694A3D71048}" presName="gear1srcNode" presStyleLbl="node1" presStyleIdx="0" presStyleCnt="3"/>
      <dgm:spPr/>
    </dgm:pt>
    <dgm:pt modelId="{0BD66476-E1D2-4794-9768-EF7B770C147B}" type="pres">
      <dgm:prSet presAssocID="{D810ADA8-DE99-4A8B-9F0B-B694A3D71048}" presName="gear1dstNode" presStyleLbl="node1" presStyleIdx="0" presStyleCnt="3"/>
      <dgm:spPr/>
    </dgm:pt>
    <dgm:pt modelId="{2D6770DE-692C-47B2-B91B-1BDAA18B5896}" type="pres">
      <dgm:prSet presAssocID="{ADEF26DE-7BE7-45F0-AFC7-FC226F602918}" presName="gear2" presStyleLbl="node1" presStyleIdx="1" presStyleCnt="3" custAng="0" custScaleX="114324">
        <dgm:presLayoutVars>
          <dgm:chMax val="1"/>
          <dgm:bulletEnabled val="1"/>
        </dgm:presLayoutVars>
      </dgm:prSet>
      <dgm:spPr/>
    </dgm:pt>
    <dgm:pt modelId="{6CC0A72D-51B0-4522-85BC-C40A90758B2A}" type="pres">
      <dgm:prSet presAssocID="{ADEF26DE-7BE7-45F0-AFC7-FC226F602918}" presName="gear2srcNode" presStyleLbl="node1" presStyleIdx="1" presStyleCnt="3"/>
      <dgm:spPr/>
    </dgm:pt>
    <dgm:pt modelId="{0B51025D-9679-40BF-B094-B97756E75BD6}" type="pres">
      <dgm:prSet presAssocID="{ADEF26DE-7BE7-45F0-AFC7-FC226F602918}" presName="gear2dstNode" presStyleLbl="node1" presStyleIdx="1" presStyleCnt="3"/>
      <dgm:spPr/>
    </dgm:pt>
    <dgm:pt modelId="{C35B4422-F7B8-49F3-B0D2-42F99C279057}" type="pres">
      <dgm:prSet presAssocID="{60CFA261-A079-495C-832C-03A05A983002}" presName="gear3" presStyleLbl="node1" presStyleIdx="2" presStyleCnt="3" custAng="21589627" custScaleX="108816" custLinFactNeighborX="-1256" custLinFactNeighborY="-883"/>
      <dgm:spPr/>
    </dgm:pt>
    <dgm:pt modelId="{3CAC4BB3-C1C0-4527-90F4-72261E494BA0}" type="pres">
      <dgm:prSet presAssocID="{60CFA261-A079-495C-832C-03A05A983002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7E04EDD7-DBD4-466C-9235-E8678F448945}" type="pres">
      <dgm:prSet presAssocID="{60CFA261-A079-495C-832C-03A05A983002}" presName="gear3srcNode" presStyleLbl="node1" presStyleIdx="2" presStyleCnt="3"/>
      <dgm:spPr/>
    </dgm:pt>
    <dgm:pt modelId="{711265AA-EAB3-4243-A397-3ADA4CF7D219}" type="pres">
      <dgm:prSet presAssocID="{60CFA261-A079-495C-832C-03A05A983002}" presName="gear3dstNode" presStyleLbl="node1" presStyleIdx="2" presStyleCnt="3"/>
      <dgm:spPr/>
    </dgm:pt>
    <dgm:pt modelId="{DE9589D9-76C9-4C88-8050-B8F80911F50B}" type="pres">
      <dgm:prSet presAssocID="{ADBD694C-9F1B-409F-9DF0-0E8EEEB4854E}" presName="connector1" presStyleLbl="sibTrans2D1" presStyleIdx="0" presStyleCnt="3"/>
      <dgm:spPr/>
    </dgm:pt>
    <dgm:pt modelId="{2ACAE578-6A9D-4A6D-92CB-E6AE72B2A107}" type="pres">
      <dgm:prSet presAssocID="{F1DAED17-39D0-4618-9852-3DF1A01F240E}" presName="connector2" presStyleLbl="sibTrans2D1" presStyleIdx="1" presStyleCnt="3"/>
      <dgm:spPr/>
    </dgm:pt>
    <dgm:pt modelId="{C651A22D-52B8-451D-BDCA-7C364971D8A4}" type="pres">
      <dgm:prSet presAssocID="{BF3E9490-4C85-4A5B-A9A6-F5D650FD0D55}" presName="connector3" presStyleLbl="sibTrans2D1" presStyleIdx="2" presStyleCnt="3"/>
      <dgm:spPr/>
    </dgm:pt>
  </dgm:ptLst>
  <dgm:cxnLst>
    <dgm:cxn modelId="{D758E005-9465-4AB7-A7BA-DBAD20C4F057}" srcId="{1480E2B5-79FB-4320-B053-1037044C8124}" destId="{60CFA261-A079-495C-832C-03A05A983002}" srcOrd="2" destOrd="0" parTransId="{3BCB1604-114A-41CD-B9CB-78AB11D74212}" sibTransId="{BF3E9490-4C85-4A5B-A9A6-F5D650FD0D55}"/>
    <dgm:cxn modelId="{D4C23812-9798-489D-A90F-FC31AA0156F1}" type="presOf" srcId="{60CFA261-A079-495C-832C-03A05A983002}" destId="{7E04EDD7-DBD4-466C-9235-E8678F448945}" srcOrd="2" destOrd="0" presId="urn:microsoft.com/office/officeart/2005/8/layout/gear1"/>
    <dgm:cxn modelId="{C1DCD71A-2090-4055-A71E-E46CB41DF9D2}" type="presOf" srcId="{ADBD694C-9F1B-409F-9DF0-0E8EEEB4854E}" destId="{DE9589D9-76C9-4C88-8050-B8F80911F50B}" srcOrd="0" destOrd="0" presId="urn:microsoft.com/office/officeart/2005/8/layout/gear1"/>
    <dgm:cxn modelId="{01255439-7B30-438B-9B8D-DFF948A38C2C}" type="presOf" srcId="{F1DAED17-39D0-4618-9852-3DF1A01F240E}" destId="{2ACAE578-6A9D-4A6D-92CB-E6AE72B2A107}" srcOrd="0" destOrd="0" presId="urn:microsoft.com/office/officeart/2005/8/layout/gear1"/>
    <dgm:cxn modelId="{BF6C623E-C326-4DC6-A6F4-03CF15C46B84}" type="presOf" srcId="{ADEF26DE-7BE7-45F0-AFC7-FC226F602918}" destId="{6CC0A72D-51B0-4522-85BC-C40A90758B2A}" srcOrd="1" destOrd="0" presId="urn:microsoft.com/office/officeart/2005/8/layout/gear1"/>
    <dgm:cxn modelId="{89425D64-8E3C-45DA-AA1F-2B63C4AE3B4D}" type="presOf" srcId="{60CFA261-A079-495C-832C-03A05A983002}" destId="{C35B4422-F7B8-49F3-B0D2-42F99C279057}" srcOrd="0" destOrd="0" presId="urn:microsoft.com/office/officeart/2005/8/layout/gear1"/>
    <dgm:cxn modelId="{74BDC567-A575-4C3F-A9AC-055CB9CAEB1D}" srcId="{1480E2B5-79FB-4320-B053-1037044C8124}" destId="{ADEF26DE-7BE7-45F0-AFC7-FC226F602918}" srcOrd="1" destOrd="0" parTransId="{49216801-EFFD-492D-9027-91548791A292}" sibTransId="{F1DAED17-39D0-4618-9852-3DF1A01F240E}"/>
    <dgm:cxn modelId="{5296E84A-7FD8-4837-81C7-F22561090C9D}" type="presOf" srcId="{D810ADA8-DE99-4A8B-9F0B-B694A3D71048}" destId="{0BD66476-E1D2-4794-9768-EF7B770C147B}" srcOrd="2" destOrd="0" presId="urn:microsoft.com/office/officeart/2005/8/layout/gear1"/>
    <dgm:cxn modelId="{CCE4EB6E-779B-4A4E-9F93-030F55B9C118}" type="presOf" srcId="{BF3E9490-4C85-4A5B-A9A6-F5D650FD0D55}" destId="{C651A22D-52B8-451D-BDCA-7C364971D8A4}" srcOrd="0" destOrd="0" presId="urn:microsoft.com/office/officeart/2005/8/layout/gear1"/>
    <dgm:cxn modelId="{E7553186-3968-45E1-9830-EC49F174A3F7}" srcId="{1480E2B5-79FB-4320-B053-1037044C8124}" destId="{D810ADA8-DE99-4A8B-9F0B-B694A3D71048}" srcOrd="0" destOrd="0" parTransId="{7A0302B9-1E1A-42D2-9520-26FBB0F15ACB}" sibTransId="{ADBD694C-9F1B-409F-9DF0-0E8EEEB4854E}"/>
    <dgm:cxn modelId="{A63B2D8B-6171-48C4-8DC0-178748888324}" type="presOf" srcId="{1480E2B5-79FB-4320-B053-1037044C8124}" destId="{056AE729-ACBB-424C-B4EC-C484C4433798}" srcOrd="0" destOrd="0" presId="urn:microsoft.com/office/officeart/2005/8/layout/gear1"/>
    <dgm:cxn modelId="{F0DD6E96-CF5B-431C-A5B9-9FBC5B82A9DF}" type="presOf" srcId="{60CFA261-A079-495C-832C-03A05A983002}" destId="{711265AA-EAB3-4243-A397-3ADA4CF7D219}" srcOrd="3" destOrd="0" presId="urn:microsoft.com/office/officeart/2005/8/layout/gear1"/>
    <dgm:cxn modelId="{AD6E02B0-5690-4999-8F74-4E3AC0C7C1D7}" type="presOf" srcId="{D810ADA8-DE99-4A8B-9F0B-B694A3D71048}" destId="{3B779838-984E-4447-BF50-4CF6B9F0AC0B}" srcOrd="0" destOrd="0" presId="urn:microsoft.com/office/officeart/2005/8/layout/gear1"/>
    <dgm:cxn modelId="{49B6B2B5-775D-40F9-BD73-AEFE43B17196}" type="presOf" srcId="{ADEF26DE-7BE7-45F0-AFC7-FC226F602918}" destId="{0B51025D-9679-40BF-B094-B97756E75BD6}" srcOrd="2" destOrd="0" presId="urn:microsoft.com/office/officeart/2005/8/layout/gear1"/>
    <dgm:cxn modelId="{A6832BB6-3D06-41C5-BDC0-678F7856349F}" type="presOf" srcId="{60CFA261-A079-495C-832C-03A05A983002}" destId="{3CAC4BB3-C1C0-4527-90F4-72261E494BA0}" srcOrd="1" destOrd="0" presId="urn:microsoft.com/office/officeart/2005/8/layout/gear1"/>
    <dgm:cxn modelId="{C95E8CB6-05A8-4C4E-82C3-A40549CBF5B3}" type="presOf" srcId="{D810ADA8-DE99-4A8B-9F0B-B694A3D71048}" destId="{FC30022E-E3C1-46C6-A7EC-7F1537078711}" srcOrd="1" destOrd="0" presId="urn:microsoft.com/office/officeart/2005/8/layout/gear1"/>
    <dgm:cxn modelId="{5F41ACE0-DD49-4077-B8C4-A76BDE4B8633}" type="presOf" srcId="{ADEF26DE-7BE7-45F0-AFC7-FC226F602918}" destId="{2D6770DE-692C-47B2-B91B-1BDAA18B5896}" srcOrd="0" destOrd="0" presId="urn:microsoft.com/office/officeart/2005/8/layout/gear1"/>
    <dgm:cxn modelId="{E96D2F41-7AAA-425D-9806-FC4E6A91A886}" type="presParOf" srcId="{056AE729-ACBB-424C-B4EC-C484C4433798}" destId="{3B779838-984E-4447-BF50-4CF6B9F0AC0B}" srcOrd="0" destOrd="0" presId="urn:microsoft.com/office/officeart/2005/8/layout/gear1"/>
    <dgm:cxn modelId="{151030D4-4411-471A-BEE0-3DFF04F4FA6A}" type="presParOf" srcId="{056AE729-ACBB-424C-B4EC-C484C4433798}" destId="{FC30022E-E3C1-46C6-A7EC-7F1537078711}" srcOrd="1" destOrd="0" presId="urn:microsoft.com/office/officeart/2005/8/layout/gear1"/>
    <dgm:cxn modelId="{510B0F99-62F8-4E44-BCE0-2281F1ED7F04}" type="presParOf" srcId="{056AE729-ACBB-424C-B4EC-C484C4433798}" destId="{0BD66476-E1D2-4794-9768-EF7B770C147B}" srcOrd="2" destOrd="0" presId="urn:microsoft.com/office/officeart/2005/8/layout/gear1"/>
    <dgm:cxn modelId="{F4F9D2E5-468D-412B-88A2-B3A7CF5FEE96}" type="presParOf" srcId="{056AE729-ACBB-424C-B4EC-C484C4433798}" destId="{2D6770DE-692C-47B2-B91B-1BDAA18B5896}" srcOrd="3" destOrd="0" presId="urn:microsoft.com/office/officeart/2005/8/layout/gear1"/>
    <dgm:cxn modelId="{D28487F8-0ABE-411F-A6AD-F1BF04F40C6C}" type="presParOf" srcId="{056AE729-ACBB-424C-B4EC-C484C4433798}" destId="{6CC0A72D-51B0-4522-85BC-C40A90758B2A}" srcOrd="4" destOrd="0" presId="urn:microsoft.com/office/officeart/2005/8/layout/gear1"/>
    <dgm:cxn modelId="{D5F8DCF0-9976-4444-A57E-59C9B6805A4A}" type="presParOf" srcId="{056AE729-ACBB-424C-B4EC-C484C4433798}" destId="{0B51025D-9679-40BF-B094-B97756E75BD6}" srcOrd="5" destOrd="0" presId="urn:microsoft.com/office/officeart/2005/8/layout/gear1"/>
    <dgm:cxn modelId="{180B669B-7FAC-4FB5-81D8-814575F416E6}" type="presParOf" srcId="{056AE729-ACBB-424C-B4EC-C484C4433798}" destId="{C35B4422-F7B8-49F3-B0D2-42F99C279057}" srcOrd="6" destOrd="0" presId="urn:microsoft.com/office/officeart/2005/8/layout/gear1"/>
    <dgm:cxn modelId="{99E18E30-5F55-4B48-9EF6-14DE0CD9727C}" type="presParOf" srcId="{056AE729-ACBB-424C-B4EC-C484C4433798}" destId="{3CAC4BB3-C1C0-4527-90F4-72261E494BA0}" srcOrd="7" destOrd="0" presId="urn:microsoft.com/office/officeart/2005/8/layout/gear1"/>
    <dgm:cxn modelId="{FB396B5B-6356-4B26-B8ED-73D871C9CE86}" type="presParOf" srcId="{056AE729-ACBB-424C-B4EC-C484C4433798}" destId="{7E04EDD7-DBD4-466C-9235-E8678F448945}" srcOrd="8" destOrd="0" presId="urn:microsoft.com/office/officeart/2005/8/layout/gear1"/>
    <dgm:cxn modelId="{2C22C68C-919E-424E-B284-1E73C8FD851D}" type="presParOf" srcId="{056AE729-ACBB-424C-B4EC-C484C4433798}" destId="{711265AA-EAB3-4243-A397-3ADA4CF7D219}" srcOrd="9" destOrd="0" presId="urn:microsoft.com/office/officeart/2005/8/layout/gear1"/>
    <dgm:cxn modelId="{1A6E0B9C-BA96-4795-9ADC-9D6DA90D6B78}" type="presParOf" srcId="{056AE729-ACBB-424C-B4EC-C484C4433798}" destId="{DE9589D9-76C9-4C88-8050-B8F80911F50B}" srcOrd="10" destOrd="0" presId="urn:microsoft.com/office/officeart/2005/8/layout/gear1"/>
    <dgm:cxn modelId="{E165E75E-4AAD-41D0-93F3-4A5DD6AE8364}" type="presParOf" srcId="{056AE729-ACBB-424C-B4EC-C484C4433798}" destId="{2ACAE578-6A9D-4A6D-92CB-E6AE72B2A107}" srcOrd="11" destOrd="0" presId="urn:microsoft.com/office/officeart/2005/8/layout/gear1"/>
    <dgm:cxn modelId="{CAACAEB6-6C45-4A72-B196-FCE9735CEDA8}" type="presParOf" srcId="{056AE729-ACBB-424C-B4EC-C484C4433798}" destId="{C651A22D-52B8-451D-BDCA-7C364971D8A4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78A54F-D850-4EE5-B932-BC440748C16A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EEEDD096-AA0F-4A05-80F5-356D988E60EB}">
      <dgm:prSet phldrT="[Text]"/>
      <dgm:spPr/>
      <dgm:t>
        <a:bodyPr/>
        <a:lstStyle/>
        <a:p>
          <a:r>
            <a:rPr lang="en-US" dirty="0"/>
            <a:t>Staff Support &amp; Guidance</a:t>
          </a:r>
        </a:p>
      </dgm:t>
    </dgm:pt>
    <dgm:pt modelId="{C3684DD5-32FB-4FF1-9A24-4E66465DC862}" type="parTrans" cxnId="{B2C28A04-4B41-45B4-8DF1-C7C311DE5440}">
      <dgm:prSet/>
      <dgm:spPr/>
      <dgm:t>
        <a:bodyPr/>
        <a:lstStyle/>
        <a:p>
          <a:endParaRPr lang="en-US"/>
        </a:p>
      </dgm:t>
    </dgm:pt>
    <dgm:pt modelId="{26859595-0A7F-4B68-8D9C-65D76248B9C7}" type="sibTrans" cxnId="{B2C28A04-4B41-45B4-8DF1-C7C311DE5440}">
      <dgm:prSet/>
      <dgm:spPr/>
      <dgm:t>
        <a:bodyPr/>
        <a:lstStyle/>
        <a:p>
          <a:endParaRPr lang="en-US"/>
        </a:p>
      </dgm:t>
    </dgm:pt>
    <dgm:pt modelId="{00C65693-EAE1-4A17-9060-6A2F8FEA0A8E}">
      <dgm:prSet phldrT="[Text]"/>
      <dgm:spPr/>
      <dgm:t>
        <a:bodyPr/>
        <a:lstStyle/>
        <a:p>
          <a:r>
            <a:rPr lang="en-US" dirty="0"/>
            <a:t>Engaged Volunteer Leadership</a:t>
          </a:r>
        </a:p>
      </dgm:t>
    </dgm:pt>
    <dgm:pt modelId="{BDEA55B4-3DE1-4280-8F87-5C4636B35010}" type="parTrans" cxnId="{8E54EBFD-9B85-48F3-B95E-3A3E16CDE0C0}">
      <dgm:prSet/>
      <dgm:spPr/>
      <dgm:t>
        <a:bodyPr/>
        <a:lstStyle/>
        <a:p>
          <a:endParaRPr lang="en-US"/>
        </a:p>
      </dgm:t>
    </dgm:pt>
    <dgm:pt modelId="{01B60845-D612-4E23-8540-6F7019B0D83A}" type="sibTrans" cxnId="{8E54EBFD-9B85-48F3-B95E-3A3E16CDE0C0}">
      <dgm:prSet/>
      <dgm:spPr/>
      <dgm:t>
        <a:bodyPr/>
        <a:lstStyle/>
        <a:p>
          <a:endParaRPr lang="en-US"/>
        </a:p>
      </dgm:t>
    </dgm:pt>
    <dgm:pt modelId="{51F86D5A-C8E9-4616-850A-A91CD3E12B9B}">
      <dgm:prSet phldrT="[Text]"/>
      <dgm:spPr/>
      <dgm:t>
        <a:bodyPr/>
        <a:lstStyle/>
        <a:p>
          <a:r>
            <a:rPr lang="en-US" dirty="0"/>
            <a:t> Operational Resources</a:t>
          </a:r>
        </a:p>
      </dgm:t>
    </dgm:pt>
    <dgm:pt modelId="{97673996-70FE-445C-B6B7-16189B4FBDDC}" type="parTrans" cxnId="{A0065772-4403-4350-BFEF-6981CD191EF4}">
      <dgm:prSet/>
      <dgm:spPr/>
      <dgm:t>
        <a:bodyPr/>
        <a:lstStyle/>
        <a:p>
          <a:endParaRPr lang="en-US"/>
        </a:p>
      </dgm:t>
    </dgm:pt>
    <dgm:pt modelId="{30CAAFFF-6505-4AEA-A51E-8BF40F8426F4}" type="sibTrans" cxnId="{A0065772-4403-4350-BFEF-6981CD191EF4}">
      <dgm:prSet/>
      <dgm:spPr/>
      <dgm:t>
        <a:bodyPr/>
        <a:lstStyle/>
        <a:p>
          <a:endParaRPr lang="en-US"/>
        </a:p>
      </dgm:t>
    </dgm:pt>
    <dgm:pt modelId="{48038A1C-A70D-4C9F-A1CB-0F4433D9787E}" type="pres">
      <dgm:prSet presAssocID="{BE78A54F-D850-4EE5-B932-BC440748C16A}" presName="arrowDiagram" presStyleCnt="0">
        <dgm:presLayoutVars>
          <dgm:chMax val="5"/>
          <dgm:dir/>
          <dgm:resizeHandles val="exact"/>
        </dgm:presLayoutVars>
      </dgm:prSet>
      <dgm:spPr/>
    </dgm:pt>
    <dgm:pt modelId="{0189067E-24CA-4CA7-A6C7-6C3F4F40738E}" type="pres">
      <dgm:prSet presAssocID="{BE78A54F-D850-4EE5-B932-BC440748C16A}" presName="arrow" presStyleLbl="bgShp" presStyleIdx="0" presStyleCnt="1" custLinFactNeighborX="46711" custLinFactNeighborY="10526"/>
      <dgm:spPr/>
    </dgm:pt>
    <dgm:pt modelId="{36921E46-2B08-4349-B2EC-813EB4E4DFB8}" type="pres">
      <dgm:prSet presAssocID="{BE78A54F-D850-4EE5-B932-BC440748C16A}" presName="arrowDiagram3" presStyleCnt="0"/>
      <dgm:spPr/>
    </dgm:pt>
    <dgm:pt modelId="{3E4E68F6-2560-4BA1-A24F-6DCB52AE61C4}" type="pres">
      <dgm:prSet presAssocID="{EEEDD096-AA0F-4A05-80F5-356D988E60EB}" presName="bullet3a" presStyleLbl="node1" presStyleIdx="0" presStyleCnt="3"/>
      <dgm:spPr/>
    </dgm:pt>
    <dgm:pt modelId="{80C9E45C-B7D0-401E-B267-9A1DE5FAF44A}" type="pres">
      <dgm:prSet presAssocID="{EEEDD096-AA0F-4A05-80F5-356D988E60EB}" presName="textBox3a" presStyleLbl="revTx" presStyleIdx="0" presStyleCnt="3">
        <dgm:presLayoutVars>
          <dgm:bulletEnabled val="1"/>
        </dgm:presLayoutVars>
      </dgm:prSet>
      <dgm:spPr/>
    </dgm:pt>
    <dgm:pt modelId="{749EAEC6-681C-42B5-879B-DD609AAF5471}" type="pres">
      <dgm:prSet presAssocID="{00C65693-EAE1-4A17-9060-6A2F8FEA0A8E}" presName="bullet3b" presStyleLbl="node1" presStyleIdx="1" presStyleCnt="3"/>
      <dgm:spPr/>
    </dgm:pt>
    <dgm:pt modelId="{701B89A8-3BFB-441B-93FF-267AA52BB43F}" type="pres">
      <dgm:prSet presAssocID="{00C65693-EAE1-4A17-9060-6A2F8FEA0A8E}" presName="textBox3b" presStyleLbl="revTx" presStyleIdx="1" presStyleCnt="3">
        <dgm:presLayoutVars>
          <dgm:bulletEnabled val="1"/>
        </dgm:presLayoutVars>
      </dgm:prSet>
      <dgm:spPr/>
    </dgm:pt>
    <dgm:pt modelId="{AD2ED6A2-3097-4012-AAC0-B00E2E49832F}" type="pres">
      <dgm:prSet presAssocID="{51F86D5A-C8E9-4616-850A-A91CD3E12B9B}" presName="bullet3c" presStyleLbl="node1" presStyleIdx="2" presStyleCnt="3"/>
      <dgm:spPr/>
    </dgm:pt>
    <dgm:pt modelId="{1AF1734C-F6D8-4AC5-9365-F2226007A269}" type="pres">
      <dgm:prSet presAssocID="{51F86D5A-C8E9-4616-850A-A91CD3E12B9B}" presName="textBox3c" presStyleLbl="revTx" presStyleIdx="2" presStyleCnt="3">
        <dgm:presLayoutVars>
          <dgm:bulletEnabled val="1"/>
        </dgm:presLayoutVars>
      </dgm:prSet>
      <dgm:spPr/>
    </dgm:pt>
  </dgm:ptLst>
  <dgm:cxnLst>
    <dgm:cxn modelId="{B2C28A04-4B41-45B4-8DF1-C7C311DE5440}" srcId="{BE78A54F-D850-4EE5-B932-BC440748C16A}" destId="{EEEDD096-AA0F-4A05-80F5-356D988E60EB}" srcOrd="0" destOrd="0" parTransId="{C3684DD5-32FB-4FF1-9A24-4E66465DC862}" sibTransId="{26859595-0A7F-4B68-8D9C-65D76248B9C7}"/>
    <dgm:cxn modelId="{1C918F07-050E-43E1-BECC-BB6115A6F695}" type="presOf" srcId="{00C65693-EAE1-4A17-9060-6A2F8FEA0A8E}" destId="{701B89A8-3BFB-441B-93FF-267AA52BB43F}" srcOrd="0" destOrd="0" presId="urn:microsoft.com/office/officeart/2005/8/layout/arrow2"/>
    <dgm:cxn modelId="{A0065772-4403-4350-BFEF-6981CD191EF4}" srcId="{BE78A54F-D850-4EE5-B932-BC440748C16A}" destId="{51F86D5A-C8E9-4616-850A-A91CD3E12B9B}" srcOrd="2" destOrd="0" parTransId="{97673996-70FE-445C-B6B7-16189B4FBDDC}" sibTransId="{30CAAFFF-6505-4AEA-A51E-8BF40F8426F4}"/>
    <dgm:cxn modelId="{EFF4019D-CFA8-4787-8A16-1BFA507D2F4D}" type="presOf" srcId="{51F86D5A-C8E9-4616-850A-A91CD3E12B9B}" destId="{1AF1734C-F6D8-4AC5-9365-F2226007A269}" srcOrd="0" destOrd="0" presId="urn:microsoft.com/office/officeart/2005/8/layout/arrow2"/>
    <dgm:cxn modelId="{050BDACC-C865-46FD-882E-F924B0475095}" type="presOf" srcId="{EEEDD096-AA0F-4A05-80F5-356D988E60EB}" destId="{80C9E45C-B7D0-401E-B267-9A1DE5FAF44A}" srcOrd="0" destOrd="0" presId="urn:microsoft.com/office/officeart/2005/8/layout/arrow2"/>
    <dgm:cxn modelId="{D50C4BD0-E64D-4CC0-BEA2-56875DB53A82}" type="presOf" srcId="{BE78A54F-D850-4EE5-B932-BC440748C16A}" destId="{48038A1C-A70D-4C9F-A1CB-0F4433D9787E}" srcOrd="0" destOrd="0" presId="urn:microsoft.com/office/officeart/2005/8/layout/arrow2"/>
    <dgm:cxn modelId="{8E54EBFD-9B85-48F3-B95E-3A3E16CDE0C0}" srcId="{BE78A54F-D850-4EE5-B932-BC440748C16A}" destId="{00C65693-EAE1-4A17-9060-6A2F8FEA0A8E}" srcOrd="1" destOrd="0" parTransId="{BDEA55B4-3DE1-4280-8F87-5C4636B35010}" sibTransId="{01B60845-D612-4E23-8540-6F7019B0D83A}"/>
    <dgm:cxn modelId="{26DD032A-F864-4077-9102-3A15C67010C3}" type="presParOf" srcId="{48038A1C-A70D-4C9F-A1CB-0F4433D9787E}" destId="{0189067E-24CA-4CA7-A6C7-6C3F4F40738E}" srcOrd="0" destOrd="0" presId="urn:microsoft.com/office/officeart/2005/8/layout/arrow2"/>
    <dgm:cxn modelId="{74850D58-B38A-410A-8876-B082DF670E17}" type="presParOf" srcId="{48038A1C-A70D-4C9F-A1CB-0F4433D9787E}" destId="{36921E46-2B08-4349-B2EC-813EB4E4DFB8}" srcOrd="1" destOrd="0" presId="urn:microsoft.com/office/officeart/2005/8/layout/arrow2"/>
    <dgm:cxn modelId="{88D7277B-1CA0-4A35-B08E-88DA3E22AA1B}" type="presParOf" srcId="{36921E46-2B08-4349-B2EC-813EB4E4DFB8}" destId="{3E4E68F6-2560-4BA1-A24F-6DCB52AE61C4}" srcOrd="0" destOrd="0" presId="urn:microsoft.com/office/officeart/2005/8/layout/arrow2"/>
    <dgm:cxn modelId="{4A2E9CFC-4923-44A7-A4C6-96389CA751F3}" type="presParOf" srcId="{36921E46-2B08-4349-B2EC-813EB4E4DFB8}" destId="{80C9E45C-B7D0-401E-B267-9A1DE5FAF44A}" srcOrd="1" destOrd="0" presId="urn:microsoft.com/office/officeart/2005/8/layout/arrow2"/>
    <dgm:cxn modelId="{FB3C78CA-BE3E-4662-8F8F-9757566DA8B2}" type="presParOf" srcId="{36921E46-2B08-4349-B2EC-813EB4E4DFB8}" destId="{749EAEC6-681C-42B5-879B-DD609AAF5471}" srcOrd="2" destOrd="0" presId="urn:microsoft.com/office/officeart/2005/8/layout/arrow2"/>
    <dgm:cxn modelId="{6D4ADDF7-C12C-4B73-9FFD-4D3C56A25C69}" type="presParOf" srcId="{36921E46-2B08-4349-B2EC-813EB4E4DFB8}" destId="{701B89A8-3BFB-441B-93FF-267AA52BB43F}" srcOrd="3" destOrd="0" presId="urn:microsoft.com/office/officeart/2005/8/layout/arrow2"/>
    <dgm:cxn modelId="{A15D2A0B-70B9-480D-87AF-C262133D6E8A}" type="presParOf" srcId="{36921E46-2B08-4349-B2EC-813EB4E4DFB8}" destId="{AD2ED6A2-3097-4012-AAC0-B00E2E49832F}" srcOrd="4" destOrd="0" presId="urn:microsoft.com/office/officeart/2005/8/layout/arrow2"/>
    <dgm:cxn modelId="{8C776841-CBCE-4298-915E-4258CB98E671}" type="presParOf" srcId="{36921E46-2B08-4349-B2EC-813EB4E4DFB8}" destId="{1AF1734C-F6D8-4AC5-9365-F2226007A269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AC8B51E-AFF2-4A64-917E-81C49CEB4A32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C9316F3-A9F5-4F6F-9542-2658B5612EEF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sz="14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rPr>
            <a:t>Engaged Charter Partners</a:t>
          </a:r>
        </a:p>
      </dgm:t>
    </dgm:pt>
    <dgm:pt modelId="{1979C285-1167-4D87-ABD1-BADD4EE41215}" type="parTrans" cxnId="{4D8003B4-DAC2-44F3-A3EC-3ED198BC8F73}">
      <dgm:prSet/>
      <dgm:spPr/>
      <dgm:t>
        <a:bodyPr/>
        <a:lstStyle/>
        <a:p>
          <a:endParaRPr lang="en-US"/>
        </a:p>
      </dgm:t>
    </dgm:pt>
    <dgm:pt modelId="{E05E90D3-E912-4B59-BDC0-5AE50BAF4F2F}" type="sibTrans" cxnId="{4D8003B4-DAC2-44F3-A3EC-3ED198BC8F73}">
      <dgm:prSet/>
      <dgm:spPr/>
      <dgm:t>
        <a:bodyPr/>
        <a:lstStyle/>
        <a:p>
          <a:endParaRPr lang="en-US"/>
        </a:p>
      </dgm:t>
    </dgm:pt>
    <dgm:pt modelId="{B4624F52-79B8-4B31-8007-5C81080F1F42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sz="14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rPr>
            <a:t>Trained</a:t>
          </a:r>
          <a:r>
            <a:rPr lang="en-US" sz="13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rPr>
            <a:t> &amp; Effective Leaders</a:t>
          </a:r>
        </a:p>
        <a:p>
          <a:r>
            <a:rPr lang="en-US" sz="13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rPr>
            <a:t>Engaged Parents</a:t>
          </a:r>
        </a:p>
      </dgm:t>
    </dgm:pt>
    <dgm:pt modelId="{0B40EDE3-775E-422F-95D3-14B5CCA9B342}" type="parTrans" cxnId="{5548FE4E-DC7D-46EC-9C03-0D5CF92EE22D}">
      <dgm:prSet/>
      <dgm:spPr/>
      <dgm:t>
        <a:bodyPr/>
        <a:lstStyle/>
        <a:p>
          <a:endParaRPr lang="en-US"/>
        </a:p>
      </dgm:t>
    </dgm:pt>
    <dgm:pt modelId="{055B9BA3-9D31-4C90-AE45-18EFA764DCC5}" type="sibTrans" cxnId="{5548FE4E-DC7D-46EC-9C03-0D5CF92EE22D}">
      <dgm:prSet/>
      <dgm:spPr/>
      <dgm:t>
        <a:bodyPr/>
        <a:lstStyle/>
        <a:p>
          <a:endParaRPr lang="en-US"/>
        </a:p>
      </dgm:t>
    </dgm:pt>
    <dgm:pt modelId="{747D4768-AF7E-4B74-8FA5-D22A72BA4427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sz="14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rPr>
            <a:t>Planned Program</a:t>
          </a:r>
        </a:p>
      </dgm:t>
    </dgm:pt>
    <dgm:pt modelId="{F6FC70B0-9049-42BF-8917-CAFE5F44C8A1}" type="parTrans" cxnId="{1113586E-9541-4DF1-9AF7-3A1042BB6A4A}">
      <dgm:prSet/>
      <dgm:spPr/>
      <dgm:t>
        <a:bodyPr/>
        <a:lstStyle/>
        <a:p>
          <a:endParaRPr lang="en-US"/>
        </a:p>
      </dgm:t>
    </dgm:pt>
    <dgm:pt modelId="{A6AB0E3F-797B-48D7-8549-A0C5B55702BA}" type="sibTrans" cxnId="{1113586E-9541-4DF1-9AF7-3A1042BB6A4A}">
      <dgm:prSet/>
      <dgm:spPr/>
      <dgm:t>
        <a:bodyPr/>
        <a:lstStyle/>
        <a:p>
          <a:endParaRPr lang="en-US"/>
        </a:p>
      </dgm:t>
    </dgm:pt>
    <dgm:pt modelId="{0CA8182E-20AD-48C9-A50A-D4C4B0500940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sz="14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rPr>
            <a:t>Camping</a:t>
          </a:r>
        </a:p>
      </dgm:t>
    </dgm:pt>
    <dgm:pt modelId="{4FE051D1-91D9-4BF9-9D8D-BC83A7DEAF6D}" type="parTrans" cxnId="{E4AA2794-285C-4A75-9199-B7414245DA94}">
      <dgm:prSet/>
      <dgm:spPr/>
      <dgm:t>
        <a:bodyPr/>
        <a:lstStyle/>
        <a:p>
          <a:endParaRPr lang="en-US"/>
        </a:p>
      </dgm:t>
    </dgm:pt>
    <dgm:pt modelId="{55DC903B-D1D1-4630-9E67-8560D45F0A78}" type="sibTrans" cxnId="{E4AA2794-285C-4A75-9199-B7414245DA94}">
      <dgm:prSet/>
      <dgm:spPr/>
      <dgm:t>
        <a:bodyPr/>
        <a:lstStyle/>
        <a:p>
          <a:endParaRPr lang="en-US"/>
        </a:p>
      </dgm:t>
    </dgm:pt>
    <dgm:pt modelId="{A47650B3-333F-45B3-AAD9-08EE1B323144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sz="14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rPr>
            <a:t>Advancement</a:t>
          </a:r>
        </a:p>
      </dgm:t>
    </dgm:pt>
    <dgm:pt modelId="{6FBCED35-E67E-428C-B844-BF1B6F6ECB01}" type="parTrans" cxnId="{754EF01C-E50D-4C5E-B63B-69B61D4B588A}">
      <dgm:prSet/>
      <dgm:spPr/>
      <dgm:t>
        <a:bodyPr/>
        <a:lstStyle/>
        <a:p>
          <a:endParaRPr lang="en-US"/>
        </a:p>
      </dgm:t>
    </dgm:pt>
    <dgm:pt modelId="{84109D12-6FA2-4AF4-BA76-D36114F70980}" type="sibTrans" cxnId="{754EF01C-E50D-4C5E-B63B-69B61D4B588A}">
      <dgm:prSet/>
      <dgm:spPr/>
      <dgm:t>
        <a:bodyPr/>
        <a:lstStyle/>
        <a:p>
          <a:endParaRPr lang="en-US"/>
        </a:p>
      </dgm:t>
    </dgm:pt>
    <dgm:pt modelId="{2996F5B4-C114-4969-BA44-A7BEC780CCD3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sz="14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rPr>
            <a:t>Satisfied Customers</a:t>
          </a:r>
        </a:p>
      </dgm:t>
    </dgm:pt>
    <dgm:pt modelId="{A50EF327-A9A5-419A-8569-B1D5AD269C25}" type="parTrans" cxnId="{1E761DF9-0D49-4082-88C1-CB74DA013A33}">
      <dgm:prSet/>
      <dgm:spPr/>
      <dgm:t>
        <a:bodyPr/>
        <a:lstStyle/>
        <a:p>
          <a:endParaRPr lang="en-US"/>
        </a:p>
      </dgm:t>
    </dgm:pt>
    <dgm:pt modelId="{5AD56951-372F-4F83-82CF-FA5EB697192F}" type="sibTrans" cxnId="{1E761DF9-0D49-4082-88C1-CB74DA013A33}">
      <dgm:prSet/>
      <dgm:spPr/>
      <dgm:t>
        <a:bodyPr/>
        <a:lstStyle/>
        <a:p>
          <a:endParaRPr lang="en-US"/>
        </a:p>
      </dgm:t>
    </dgm:pt>
    <dgm:pt modelId="{E83FFF1F-B1FA-4860-B4DF-9395E1DD712D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4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rPr>
            <a:t>Scout Retention</a:t>
          </a:r>
        </a:p>
      </dgm:t>
    </dgm:pt>
    <dgm:pt modelId="{BBB6C21A-D713-4BFA-9C8C-26CF64DF950A}" type="parTrans" cxnId="{69765E27-5D09-4C00-BF4A-669029F8B3EC}">
      <dgm:prSet/>
      <dgm:spPr/>
      <dgm:t>
        <a:bodyPr/>
        <a:lstStyle/>
        <a:p>
          <a:endParaRPr lang="en-US"/>
        </a:p>
      </dgm:t>
    </dgm:pt>
    <dgm:pt modelId="{406AEDFA-32FF-4EDA-A718-8A7159543D22}" type="sibTrans" cxnId="{69765E27-5D09-4C00-BF4A-669029F8B3EC}">
      <dgm:prSet/>
      <dgm:spPr/>
      <dgm:t>
        <a:bodyPr/>
        <a:lstStyle/>
        <a:p>
          <a:endParaRPr lang="en-US"/>
        </a:p>
      </dgm:t>
    </dgm:pt>
    <dgm:pt modelId="{0468040B-D621-4832-B135-D56AD7570A64}" type="pres">
      <dgm:prSet presAssocID="{4AC8B51E-AFF2-4A64-917E-81C49CEB4A32}" presName="Name0" presStyleCnt="0">
        <dgm:presLayoutVars>
          <dgm:dir/>
          <dgm:resizeHandles val="exact"/>
        </dgm:presLayoutVars>
      </dgm:prSet>
      <dgm:spPr/>
    </dgm:pt>
    <dgm:pt modelId="{B91BE340-16B6-4D25-B565-3FCF3EF0E894}" type="pres">
      <dgm:prSet presAssocID="{4AC8B51E-AFF2-4A64-917E-81C49CEB4A32}" presName="cycle" presStyleCnt="0"/>
      <dgm:spPr/>
    </dgm:pt>
    <dgm:pt modelId="{3BAF2FB7-C60C-4DBD-91A2-D396F19DC734}" type="pres">
      <dgm:prSet presAssocID="{3C9316F3-A9F5-4F6F-9542-2658B5612EEF}" presName="nodeFirstNode" presStyleLbl="node1" presStyleIdx="0" presStyleCnt="7">
        <dgm:presLayoutVars>
          <dgm:bulletEnabled val="1"/>
        </dgm:presLayoutVars>
      </dgm:prSet>
      <dgm:spPr/>
    </dgm:pt>
    <dgm:pt modelId="{8A3A1A54-93BE-4630-BFC4-7E913C7EF2DA}" type="pres">
      <dgm:prSet presAssocID="{E05E90D3-E912-4B59-BDC0-5AE50BAF4F2F}" presName="sibTransFirstNode" presStyleLbl="bgShp" presStyleIdx="0" presStyleCnt="1"/>
      <dgm:spPr/>
    </dgm:pt>
    <dgm:pt modelId="{5E7674FB-B8F4-43DE-B1B4-CD1FAA136337}" type="pres">
      <dgm:prSet presAssocID="{B4624F52-79B8-4B31-8007-5C81080F1F42}" presName="nodeFollowingNodes" presStyleLbl="node1" presStyleIdx="1" presStyleCnt="7" custScaleY="128874">
        <dgm:presLayoutVars>
          <dgm:bulletEnabled val="1"/>
        </dgm:presLayoutVars>
      </dgm:prSet>
      <dgm:spPr/>
    </dgm:pt>
    <dgm:pt modelId="{9C9F9471-ED26-4CE9-8446-E0578AB3E712}" type="pres">
      <dgm:prSet presAssocID="{747D4768-AF7E-4B74-8FA5-D22A72BA4427}" presName="nodeFollowingNodes" presStyleLbl="node1" presStyleIdx="2" presStyleCnt="7">
        <dgm:presLayoutVars>
          <dgm:bulletEnabled val="1"/>
        </dgm:presLayoutVars>
      </dgm:prSet>
      <dgm:spPr/>
    </dgm:pt>
    <dgm:pt modelId="{0D52BB27-FC70-4A2A-B334-F0E4B869E0E8}" type="pres">
      <dgm:prSet presAssocID="{0CA8182E-20AD-48C9-A50A-D4C4B0500940}" presName="nodeFollowingNodes" presStyleLbl="node1" presStyleIdx="3" presStyleCnt="7">
        <dgm:presLayoutVars>
          <dgm:bulletEnabled val="1"/>
        </dgm:presLayoutVars>
      </dgm:prSet>
      <dgm:spPr/>
    </dgm:pt>
    <dgm:pt modelId="{26DF98E2-0E04-491C-99F4-0AAAB6561006}" type="pres">
      <dgm:prSet presAssocID="{A47650B3-333F-45B3-AAD9-08EE1B323144}" presName="nodeFollowingNodes" presStyleLbl="node1" presStyleIdx="4" presStyleCnt="7">
        <dgm:presLayoutVars>
          <dgm:bulletEnabled val="1"/>
        </dgm:presLayoutVars>
      </dgm:prSet>
      <dgm:spPr/>
    </dgm:pt>
    <dgm:pt modelId="{4E950966-D1B9-4A11-AC33-4F97735C9B28}" type="pres">
      <dgm:prSet presAssocID="{2996F5B4-C114-4969-BA44-A7BEC780CCD3}" presName="nodeFollowingNodes" presStyleLbl="node1" presStyleIdx="5" presStyleCnt="7">
        <dgm:presLayoutVars>
          <dgm:bulletEnabled val="1"/>
        </dgm:presLayoutVars>
      </dgm:prSet>
      <dgm:spPr/>
    </dgm:pt>
    <dgm:pt modelId="{A61AEFEC-E42D-4C55-A5C0-80A2A6950380}" type="pres">
      <dgm:prSet presAssocID="{E83FFF1F-B1FA-4860-B4DF-9395E1DD712D}" presName="nodeFollowingNodes" presStyleLbl="node1" presStyleIdx="6" presStyleCnt="7" custScaleX="109880" custRadScaleRad="101747" custRadScaleInc="682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B123EE00-7BD4-4B6C-9851-20DE767B1454}" type="presOf" srcId="{A47650B3-333F-45B3-AAD9-08EE1B323144}" destId="{26DF98E2-0E04-491C-99F4-0AAAB6561006}" srcOrd="0" destOrd="0" presId="urn:microsoft.com/office/officeart/2005/8/layout/cycle3"/>
    <dgm:cxn modelId="{5B714C19-39C1-4ADA-80EC-399A96B2CCF6}" type="presOf" srcId="{2996F5B4-C114-4969-BA44-A7BEC780CCD3}" destId="{4E950966-D1B9-4A11-AC33-4F97735C9B28}" srcOrd="0" destOrd="0" presId="urn:microsoft.com/office/officeart/2005/8/layout/cycle3"/>
    <dgm:cxn modelId="{D791B71C-40DC-4FA4-AA63-2C1E7B0B4AC6}" type="presOf" srcId="{E05E90D3-E912-4B59-BDC0-5AE50BAF4F2F}" destId="{8A3A1A54-93BE-4630-BFC4-7E913C7EF2DA}" srcOrd="0" destOrd="0" presId="urn:microsoft.com/office/officeart/2005/8/layout/cycle3"/>
    <dgm:cxn modelId="{754EF01C-E50D-4C5E-B63B-69B61D4B588A}" srcId="{4AC8B51E-AFF2-4A64-917E-81C49CEB4A32}" destId="{A47650B3-333F-45B3-AAD9-08EE1B323144}" srcOrd="4" destOrd="0" parTransId="{6FBCED35-E67E-428C-B844-BF1B6F6ECB01}" sibTransId="{84109D12-6FA2-4AF4-BA76-D36114F70980}"/>
    <dgm:cxn modelId="{69765E27-5D09-4C00-BF4A-669029F8B3EC}" srcId="{4AC8B51E-AFF2-4A64-917E-81C49CEB4A32}" destId="{E83FFF1F-B1FA-4860-B4DF-9395E1DD712D}" srcOrd="6" destOrd="0" parTransId="{BBB6C21A-D713-4BFA-9C8C-26CF64DF950A}" sibTransId="{406AEDFA-32FF-4EDA-A718-8A7159543D22}"/>
    <dgm:cxn modelId="{24E35E3C-1AB2-4040-8069-CD1FF4DF5814}" type="presOf" srcId="{4AC8B51E-AFF2-4A64-917E-81C49CEB4A32}" destId="{0468040B-D621-4832-B135-D56AD7570A64}" srcOrd="0" destOrd="0" presId="urn:microsoft.com/office/officeart/2005/8/layout/cycle3"/>
    <dgm:cxn modelId="{1113586E-9541-4DF1-9AF7-3A1042BB6A4A}" srcId="{4AC8B51E-AFF2-4A64-917E-81C49CEB4A32}" destId="{747D4768-AF7E-4B74-8FA5-D22A72BA4427}" srcOrd="2" destOrd="0" parTransId="{F6FC70B0-9049-42BF-8917-CAFE5F44C8A1}" sibTransId="{A6AB0E3F-797B-48D7-8549-A0C5B55702BA}"/>
    <dgm:cxn modelId="{5548FE4E-DC7D-46EC-9C03-0D5CF92EE22D}" srcId="{4AC8B51E-AFF2-4A64-917E-81C49CEB4A32}" destId="{B4624F52-79B8-4B31-8007-5C81080F1F42}" srcOrd="1" destOrd="0" parTransId="{0B40EDE3-775E-422F-95D3-14B5CCA9B342}" sibTransId="{055B9BA3-9D31-4C90-AE45-18EFA764DCC5}"/>
    <dgm:cxn modelId="{02FF2772-D641-45A0-BCE4-3D641DFC5108}" type="presOf" srcId="{747D4768-AF7E-4B74-8FA5-D22A72BA4427}" destId="{9C9F9471-ED26-4CE9-8446-E0578AB3E712}" srcOrd="0" destOrd="0" presId="urn:microsoft.com/office/officeart/2005/8/layout/cycle3"/>
    <dgm:cxn modelId="{E4AA2794-285C-4A75-9199-B7414245DA94}" srcId="{4AC8B51E-AFF2-4A64-917E-81C49CEB4A32}" destId="{0CA8182E-20AD-48C9-A50A-D4C4B0500940}" srcOrd="3" destOrd="0" parTransId="{4FE051D1-91D9-4BF9-9D8D-BC83A7DEAF6D}" sibTransId="{55DC903B-D1D1-4630-9E67-8560D45F0A78}"/>
    <dgm:cxn modelId="{E6093E9E-8000-460D-8F87-8FA148ECF6B6}" type="presOf" srcId="{B4624F52-79B8-4B31-8007-5C81080F1F42}" destId="{5E7674FB-B8F4-43DE-B1B4-CD1FAA136337}" srcOrd="0" destOrd="0" presId="urn:microsoft.com/office/officeart/2005/8/layout/cycle3"/>
    <dgm:cxn modelId="{12A882A6-30EF-4E65-8A8D-8849620691E7}" type="presOf" srcId="{3C9316F3-A9F5-4F6F-9542-2658B5612EEF}" destId="{3BAF2FB7-C60C-4DBD-91A2-D396F19DC734}" srcOrd="0" destOrd="0" presId="urn:microsoft.com/office/officeart/2005/8/layout/cycle3"/>
    <dgm:cxn modelId="{4D8003B4-DAC2-44F3-A3EC-3ED198BC8F73}" srcId="{4AC8B51E-AFF2-4A64-917E-81C49CEB4A32}" destId="{3C9316F3-A9F5-4F6F-9542-2658B5612EEF}" srcOrd="0" destOrd="0" parTransId="{1979C285-1167-4D87-ABD1-BADD4EE41215}" sibTransId="{E05E90D3-E912-4B59-BDC0-5AE50BAF4F2F}"/>
    <dgm:cxn modelId="{248CADBC-FC7F-4441-8989-F17DEAFB0F41}" type="presOf" srcId="{E83FFF1F-B1FA-4860-B4DF-9395E1DD712D}" destId="{A61AEFEC-E42D-4C55-A5C0-80A2A6950380}" srcOrd="0" destOrd="0" presId="urn:microsoft.com/office/officeart/2005/8/layout/cycle3"/>
    <dgm:cxn modelId="{842366CC-7E75-41CC-9448-DC1A39B5948D}" type="presOf" srcId="{0CA8182E-20AD-48C9-A50A-D4C4B0500940}" destId="{0D52BB27-FC70-4A2A-B334-F0E4B869E0E8}" srcOrd="0" destOrd="0" presId="urn:microsoft.com/office/officeart/2005/8/layout/cycle3"/>
    <dgm:cxn modelId="{1E761DF9-0D49-4082-88C1-CB74DA013A33}" srcId="{4AC8B51E-AFF2-4A64-917E-81C49CEB4A32}" destId="{2996F5B4-C114-4969-BA44-A7BEC780CCD3}" srcOrd="5" destOrd="0" parTransId="{A50EF327-A9A5-419A-8569-B1D5AD269C25}" sibTransId="{5AD56951-372F-4F83-82CF-FA5EB697192F}"/>
    <dgm:cxn modelId="{F84D8540-4B50-4D80-9A87-4731ECF5892D}" type="presParOf" srcId="{0468040B-D621-4832-B135-D56AD7570A64}" destId="{B91BE340-16B6-4D25-B565-3FCF3EF0E894}" srcOrd="0" destOrd="0" presId="urn:microsoft.com/office/officeart/2005/8/layout/cycle3"/>
    <dgm:cxn modelId="{012D587C-F106-4415-8C19-BEC56083F49B}" type="presParOf" srcId="{B91BE340-16B6-4D25-B565-3FCF3EF0E894}" destId="{3BAF2FB7-C60C-4DBD-91A2-D396F19DC734}" srcOrd="0" destOrd="0" presId="urn:microsoft.com/office/officeart/2005/8/layout/cycle3"/>
    <dgm:cxn modelId="{0DD92FDA-5306-4B5D-A672-64732EAF842F}" type="presParOf" srcId="{B91BE340-16B6-4D25-B565-3FCF3EF0E894}" destId="{8A3A1A54-93BE-4630-BFC4-7E913C7EF2DA}" srcOrd="1" destOrd="0" presId="urn:microsoft.com/office/officeart/2005/8/layout/cycle3"/>
    <dgm:cxn modelId="{68CF8D9A-DAE6-4A28-95B2-66D79456FF6C}" type="presParOf" srcId="{B91BE340-16B6-4D25-B565-3FCF3EF0E894}" destId="{5E7674FB-B8F4-43DE-B1B4-CD1FAA136337}" srcOrd="2" destOrd="0" presId="urn:microsoft.com/office/officeart/2005/8/layout/cycle3"/>
    <dgm:cxn modelId="{48CC7F6C-D128-42C0-814F-24D18DBAA16A}" type="presParOf" srcId="{B91BE340-16B6-4D25-B565-3FCF3EF0E894}" destId="{9C9F9471-ED26-4CE9-8446-E0578AB3E712}" srcOrd="3" destOrd="0" presId="urn:microsoft.com/office/officeart/2005/8/layout/cycle3"/>
    <dgm:cxn modelId="{F0A53496-3282-40A9-9B5C-5204000941BD}" type="presParOf" srcId="{B91BE340-16B6-4D25-B565-3FCF3EF0E894}" destId="{0D52BB27-FC70-4A2A-B334-F0E4B869E0E8}" srcOrd="4" destOrd="0" presId="urn:microsoft.com/office/officeart/2005/8/layout/cycle3"/>
    <dgm:cxn modelId="{27F2B643-C692-40AA-AF5F-9D4F31359C3E}" type="presParOf" srcId="{B91BE340-16B6-4D25-B565-3FCF3EF0E894}" destId="{26DF98E2-0E04-491C-99F4-0AAAB6561006}" srcOrd="5" destOrd="0" presId="urn:microsoft.com/office/officeart/2005/8/layout/cycle3"/>
    <dgm:cxn modelId="{9CED560F-786B-42E2-B7D5-8A5F40B933C6}" type="presParOf" srcId="{B91BE340-16B6-4D25-B565-3FCF3EF0E894}" destId="{4E950966-D1B9-4A11-AC33-4F97735C9B28}" srcOrd="6" destOrd="0" presId="urn:microsoft.com/office/officeart/2005/8/layout/cycle3"/>
    <dgm:cxn modelId="{7A45EB25-1EC3-418C-BFF3-A86A7EFE19DF}" type="presParOf" srcId="{B91BE340-16B6-4D25-B565-3FCF3EF0E894}" destId="{A61AEFEC-E42D-4C55-A5C0-80A2A6950380}" srcOrd="7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779838-984E-4447-BF50-4CF6B9F0AC0B}">
      <dsp:nvSpPr>
        <dsp:cNvPr id="0" name=""/>
        <dsp:cNvSpPr/>
      </dsp:nvSpPr>
      <dsp:spPr>
        <a:xfrm>
          <a:off x="4465324" y="2617474"/>
          <a:ext cx="3223253" cy="2994653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rPr>
            <a:t>Quality Operations</a:t>
          </a:r>
        </a:p>
      </dsp:txBody>
      <dsp:txXfrm>
        <a:off x="5096256" y="3318957"/>
        <a:ext cx="1961389" cy="1539314"/>
      </dsp:txXfrm>
    </dsp:sp>
    <dsp:sp modelId="{2D6770DE-692C-47B2-B91B-1BDAA18B5896}">
      <dsp:nvSpPr>
        <dsp:cNvPr id="0" name=""/>
        <dsp:cNvSpPr/>
      </dsp:nvSpPr>
      <dsp:spPr>
        <a:xfrm>
          <a:off x="2560325" y="1831087"/>
          <a:ext cx="2578600" cy="2255520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rPr>
            <a:t>Volunteer Engagemen</a:t>
          </a:r>
          <a:r>
            <a:rPr lang="en-US" sz="1400" kern="12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rPr>
            <a:t>t</a:t>
          </a:r>
        </a:p>
      </dsp:txBody>
      <dsp:txXfrm>
        <a:off x="3175122" y="2402353"/>
        <a:ext cx="1349006" cy="1112988"/>
      </dsp:txXfrm>
    </dsp:sp>
    <dsp:sp modelId="{C35B4422-F7B8-49F3-B0D2-42F99C279057}">
      <dsp:nvSpPr>
        <dsp:cNvPr id="0" name=""/>
        <dsp:cNvSpPr/>
      </dsp:nvSpPr>
      <dsp:spPr>
        <a:xfrm rot="20689627">
          <a:off x="3818120" y="286765"/>
          <a:ext cx="2476090" cy="2138636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rPr>
            <a:t>Staff Guidance &amp; Support</a:t>
          </a:r>
        </a:p>
      </dsp:txBody>
      <dsp:txXfrm rot="900000">
        <a:off x="4381215" y="735816"/>
        <a:ext cx="1349901" cy="1240536"/>
      </dsp:txXfrm>
    </dsp:sp>
    <dsp:sp modelId="{DE9589D9-76C9-4C88-8050-B8F80911F50B}">
      <dsp:nvSpPr>
        <dsp:cNvPr id="0" name=""/>
        <dsp:cNvSpPr/>
      </dsp:nvSpPr>
      <dsp:spPr>
        <a:xfrm>
          <a:off x="4303985" y="2086887"/>
          <a:ext cx="3969715" cy="3969715"/>
        </a:xfrm>
        <a:prstGeom prst="circularArrow">
          <a:avLst>
            <a:gd name="adj1" fmla="val 4687"/>
            <a:gd name="adj2" fmla="val 299029"/>
            <a:gd name="adj3" fmla="val 2542483"/>
            <a:gd name="adj4" fmla="val 15805705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CAE578-6A9D-4A6D-92CB-E6AE72B2A107}">
      <dsp:nvSpPr>
        <dsp:cNvPr id="0" name=""/>
        <dsp:cNvSpPr/>
      </dsp:nvSpPr>
      <dsp:spPr>
        <a:xfrm>
          <a:off x="2322417" y="1325827"/>
          <a:ext cx="2884246" cy="2884246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51A22D-52B8-451D-BDCA-7C364971D8A4}">
      <dsp:nvSpPr>
        <dsp:cNvPr id="0" name=""/>
        <dsp:cNvSpPr/>
      </dsp:nvSpPr>
      <dsp:spPr>
        <a:xfrm>
          <a:off x="3474002" y="-215252"/>
          <a:ext cx="3109798" cy="310979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89067E-24CA-4CA7-A6C7-6C3F4F40738E}">
      <dsp:nvSpPr>
        <dsp:cNvPr id="0" name=""/>
        <dsp:cNvSpPr/>
      </dsp:nvSpPr>
      <dsp:spPr>
        <a:xfrm>
          <a:off x="0" y="527125"/>
          <a:ext cx="3886200" cy="242887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4E68F6-2560-4BA1-A24F-6DCB52AE61C4}">
      <dsp:nvSpPr>
        <dsp:cNvPr id="0" name=""/>
        <dsp:cNvSpPr/>
      </dsp:nvSpPr>
      <dsp:spPr>
        <a:xfrm>
          <a:off x="493547" y="1947872"/>
          <a:ext cx="101041" cy="1010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C9E45C-B7D0-401E-B267-9A1DE5FAF44A}">
      <dsp:nvSpPr>
        <dsp:cNvPr id="0" name=""/>
        <dsp:cNvSpPr/>
      </dsp:nvSpPr>
      <dsp:spPr>
        <a:xfrm>
          <a:off x="544068" y="1998392"/>
          <a:ext cx="905484" cy="701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540" tIns="0" rIns="0" bIns="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Staff Support &amp; Guidance</a:t>
          </a:r>
        </a:p>
      </dsp:txBody>
      <dsp:txXfrm>
        <a:off x="544068" y="1998392"/>
        <a:ext cx="905484" cy="701944"/>
      </dsp:txXfrm>
    </dsp:sp>
    <dsp:sp modelId="{749EAEC6-681C-42B5-879B-DD609AAF5471}">
      <dsp:nvSpPr>
        <dsp:cNvPr id="0" name=""/>
        <dsp:cNvSpPr/>
      </dsp:nvSpPr>
      <dsp:spPr>
        <a:xfrm>
          <a:off x="1385430" y="1287703"/>
          <a:ext cx="182651" cy="1826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1B89A8-3BFB-441B-93FF-267AA52BB43F}">
      <dsp:nvSpPr>
        <dsp:cNvPr id="0" name=""/>
        <dsp:cNvSpPr/>
      </dsp:nvSpPr>
      <dsp:spPr>
        <a:xfrm>
          <a:off x="1476756" y="1379029"/>
          <a:ext cx="932688" cy="13213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783" tIns="0" rIns="0" bIns="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Engaged Volunteer Leadership</a:t>
          </a:r>
        </a:p>
      </dsp:txBody>
      <dsp:txXfrm>
        <a:off x="1476756" y="1379029"/>
        <a:ext cx="932688" cy="1321308"/>
      </dsp:txXfrm>
    </dsp:sp>
    <dsp:sp modelId="{AD2ED6A2-3097-4012-AAC0-B00E2E49832F}">
      <dsp:nvSpPr>
        <dsp:cNvPr id="0" name=""/>
        <dsp:cNvSpPr/>
      </dsp:nvSpPr>
      <dsp:spPr>
        <a:xfrm>
          <a:off x="2458021" y="885967"/>
          <a:ext cx="252603" cy="2526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F1734C-F6D8-4AC5-9365-F2226007A269}">
      <dsp:nvSpPr>
        <dsp:cNvPr id="0" name=""/>
        <dsp:cNvSpPr/>
      </dsp:nvSpPr>
      <dsp:spPr>
        <a:xfrm>
          <a:off x="2584323" y="1012269"/>
          <a:ext cx="932688" cy="16880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849" tIns="0" rIns="0" bIns="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 Operational Resources</a:t>
          </a:r>
        </a:p>
      </dsp:txBody>
      <dsp:txXfrm>
        <a:off x="2584323" y="1012269"/>
        <a:ext cx="932688" cy="16880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3A1A54-93BE-4630-BFC4-7E913C7EF2DA}">
      <dsp:nvSpPr>
        <dsp:cNvPr id="0" name=""/>
        <dsp:cNvSpPr/>
      </dsp:nvSpPr>
      <dsp:spPr>
        <a:xfrm>
          <a:off x="1265861" y="-32263"/>
          <a:ext cx="4935877" cy="4935877"/>
        </a:xfrm>
        <a:prstGeom prst="circularArrow">
          <a:avLst>
            <a:gd name="adj1" fmla="val 5544"/>
            <a:gd name="adj2" fmla="val 330680"/>
            <a:gd name="adj3" fmla="val 14510544"/>
            <a:gd name="adj4" fmla="val 16953225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AF2FB7-C60C-4DBD-91A2-D396F19DC734}">
      <dsp:nvSpPr>
        <dsp:cNvPr id="0" name=""/>
        <dsp:cNvSpPr/>
      </dsp:nvSpPr>
      <dsp:spPr>
        <a:xfrm>
          <a:off x="2962609" y="1376"/>
          <a:ext cx="1542380" cy="771190"/>
        </a:xfrm>
        <a:prstGeom prst="round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rPr>
            <a:t>Engaged Charter Partners</a:t>
          </a:r>
        </a:p>
      </dsp:txBody>
      <dsp:txXfrm>
        <a:off x="3000255" y="39022"/>
        <a:ext cx="1467088" cy="695898"/>
      </dsp:txXfrm>
    </dsp:sp>
    <dsp:sp modelId="{5E7674FB-B8F4-43DE-B1B4-CD1FAA136337}">
      <dsp:nvSpPr>
        <dsp:cNvPr id="0" name=""/>
        <dsp:cNvSpPr/>
      </dsp:nvSpPr>
      <dsp:spPr>
        <a:xfrm>
          <a:off x="4608249" y="682537"/>
          <a:ext cx="1542380" cy="993863"/>
        </a:xfrm>
        <a:prstGeom prst="round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rPr>
            <a:t>Trained</a:t>
          </a:r>
          <a:r>
            <a:rPr lang="en-US" sz="1300" b="1" kern="12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rPr>
            <a:t> &amp; Effective Leaders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rPr>
            <a:t>Engaged Parents</a:t>
          </a:r>
        </a:p>
      </dsp:txBody>
      <dsp:txXfrm>
        <a:off x="4656765" y="731053"/>
        <a:ext cx="1445348" cy="896831"/>
      </dsp:txXfrm>
    </dsp:sp>
    <dsp:sp modelId="{9C9F9471-ED26-4CE9-8446-E0578AB3E712}">
      <dsp:nvSpPr>
        <dsp:cNvPr id="0" name=""/>
        <dsp:cNvSpPr/>
      </dsp:nvSpPr>
      <dsp:spPr>
        <a:xfrm>
          <a:off x="5014688" y="2574601"/>
          <a:ext cx="1542380" cy="771190"/>
        </a:xfrm>
        <a:prstGeom prst="round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rPr>
            <a:t>Planned Program</a:t>
          </a:r>
        </a:p>
      </dsp:txBody>
      <dsp:txXfrm>
        <a:off x="5052334" y="2612247"/>
        <a:ext cx="1467088" cy="695898"/>
      </dsp:txXfrm>
    </dsp:sp>
    <dsp:sp modelId="{0D52BB27-FC70-4A2A-B334-F0E4B869E0E8}">
      <dsp:nvSpPr>
        <dsp:cNvPr id="0" name=""/>
        <dsp:cNvSpPr/>
      </dsp:nvSpPr>
      <dsp:spPr>
        <a:xfrm>
          <a:off x="3875870" y="4002633"/>
          <a:ext cx="1542380" cy="771190"/>
        </a:xfrm>
        <a:prstGeom prst="round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rPr>
            <a:t>Camping</a:t>
          </a:r>
        </a:p>
      </dsp:txBody>
      <dsp:txXfrm>
        <a:off x="3913516" y="4040279"/>
        <a:ext cx="1467088" cy="695898"/>
      </dsp:txXfrm>
    </dsp:sp>
    <dsp:sp modelId="{26DF98E2-0E04-491C-99F4-0AAAB6561006}">
      <dsp:nvSpPr>
        <dsp:cNvPr id="0" name=""/>
        <dsp:cNvSpPr/>
      </dsp:nvSpPr>
      <dsp:spPr>
        <a:xfrm>
          <a:off x="2049348" y="4002633"/>
          <a:ext cx="1542380" cy="771190"/>
        </a:xfrm>
        <a:prstGeom prst="round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rPr>
            <a:t>Advancement</a:t>
          </a:r>
        </a:p>
      </dsp:txBody>
      <dsp:txXfrm>
        <a:off x="2086994" y="4040279"/>
        <a:ext cx="1467088" cy="695898"/>
      </dsp:txXfrm>
    </dsp:sp>
    <dsp:sp modelId="{4E950966-D1B9-4A11-AC33-4F97735C9B28}">
      <dsp:nvSpPr>
        <dsp:cNvPr id="0" name=""/>
        <dsp:cNvSpPr/>
      </dsp:nvSpPr>
      <dsp:spPr>
        <a:xfrm>
          <a:off x="910531" y="2574601"/>
          <a:ext cx="1542380" cy="771190"/>
        </a:xfrm>
        <a:prstGeom prst="round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rPr>
            <a:t>Satisfied Customers</a:t>
          </a:r>
        </a:p>
      </dsp:txBody>
      <dsp:txXfrm>
        <a:off x="948177" y="2612247"/>
        <a:ext cx="1467088" cy="695898"/>
      </dsp:txXfrm>
    </dsp:sp>
    <dsp:sp modelId="{A61AEFEC-E42D-4C55-A5C0-80A2A6950380}">
      <dsp:nvSpPr>
        <dsp:cNvPr id="0" name=""/>
        <dsp:cNvSpPr/>
      </dsp:nvSpPr>
      <dsp:spPr>
        <a:xfrm>
          <a:off x="1219203" y="761997"/>
          <a:ext cx="1694767" cy="771190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rPr>
            <a:t>Scout Retention</a:t>
          </a:r>
        </a:p>
      </dsp:txBody>
      <dsp:txXfrm>
        <a:off x="1256849" y="799643"/>
        <a:ext cx="1619475" cy="6958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F102A8-2C41-4EF7-8896-2F418A6438D1}" type="datetimeFigureOut">
              <a:rPr lang="en-US" smtClean="0"/>
              <a:pPr/>
              <a:t>2/27/2018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F2E35E-7B75-4C99-AD08-254BF923AF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831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57D8A3-163C-4BFC-8178-D12AB92B1E89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C38DE1-D967-446F-B5B7-613621597C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578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C38DE1-D967-446F-B5B7-613621597C1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9777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C38DE1-D967-446F-B5B7-613621597C1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744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C38DE1-D967-446F-B5B7-613621597C1E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864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C38DE1-D967-446F-B5B7-613621597C1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5438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Who are the Key Four? </a:t>
            </a:r>
          </a:p>
          <a:p>
            <a:r>
              <a:rPr lang="en-US" dirty="0"/>
              <a:t>A Key Team Concept is an integral part of the BSA organizational structure.</a:t>
            </a:r>
          </a:p>
          <a:p>
            <a:r>
              <a:rPr lang="en-US" dirty="0"/>
              <a:t>This approach brings the focus of different skill sets and different perspectives to bear on program management.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C38DE1-D967-446F-B5B7-613621597C1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6540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This display shows the </a:t>
            </a:r>
            <a:r>
              <a:rPr lang="en-US" b="1" dirty="0"/>
              <a:t>Force Multiplier </a:t>
            </a:r>
            <a:r>
              <a:rPr lang="en-US" dirty="0"/>
              <a:t>at work. </a:t>
            </a:r>
          </a:p>
          <a:p>
            <a:endParaRPr lang="en-US" dirty="0"/>
          </a:p>
          <a:p>
            <a:r>
              <a:rPr lang="en-US" dirty="0"/>
              <a:t>The diagram shows that input from any wheel can drive the organization.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C38DE1-D967-446F-B5B7-613621597C1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0422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The foundation of the Key Four concept is the “Engaged Charter Partner”.</a:t>
            </a:r>
          </a:p>
          <a:p>
            <a:endParaRPr lang="en-US" dirty="0"/>
          </a:p>
          <a:p>
            <a:r>
              <a:rPr lang="en-US" dirty="0"/>
              <a:t>This program helps the asset become more involved to program delivery.</a:t>
            </a:r>
          </a:p>
          <a:p>
            <a:endParaRPr lang="en-US" dirty="0"/>
          </a:p>
          <a:p>
            <a:r>
              <a:rPr lang="en-US" dirty="0"/>
              <a:t>It allows parents to become a large part of the Scout’s experience.</a:t>
            </a:r>
          </a:p>
          <a:p>
            <a:endParaRPr lang="en-US" dirty="0"/>
          </a:p>
          <a:p>
            <a:r>
              <a:rPr lang="en-US" dirty="0"/>
              <a:t>It insures that a meaningful program will occur.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C38DE1-D967-446F-B5B7-613621597C1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8053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The BSA does NOT own scout units. The BSA has selected community based organizations who want to provide service to youth in their community.</a:t>
            </a:r>
          </a:p>
          <a:p>
            <a:endParaRPr lang="en-US" dirty="0"/>
          </a:p>
          <a:p>
            <a:r>
              <a:rPr lang="en-US" dirty="0"/>
              <a:t>This display shows the responsibilities of the chartered organization.</a:t>
            </a:r>
          </a:p>
          <a:p>
            <a:endParaRPr lang="en-US" dirty="0"/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THIS DEFINES THE CHARTERED ORGANIZATION’S RESPONSIBILITIES.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C38DE1-D967-446F-B5B7-613621597C1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1839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display gives leaders of the Chartered Organization the resources available from the District &amp; Council.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C38DE1-D967-446F-B5B7-613621597C1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0025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C38DE1-D967-446F-B5B7-613621597C1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7680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C38DE1-D967-446F-B5B7-613621597C1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095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CE11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reeform 7"/>
          <p:cNvSpPr/>
          <p:nvPr userDrawn="1"/>
        </p:nvSpPr>
        <p:spPr>
          <a:xfrm>
            <a:off x="0" y="5867400"/>
            <a:ext cx="9144000" cy="990600"/>
          </a:xfrm>
          <a:custGeom>
            <a:avLst/>
            <a:gdLst>
              <a:gd name="connsiteX0" fmla="*/ 0 w 9144000"/>
              <a:gd name="connsiteY0" fmla="*/ 0 h 990600"/>
              <a:gd name="connsiteX1" fmla="*/ 9144000 w 9144000"/>
              <a:gd name="connsiteY1" fmla="*/ 0 h 990600"/>
              <a:gd name="connsiteX2" fmla="*/ 9144000 w 9144000"/>
              <a:gd name="connsiteY2" fmla="*/ 990600 h 990600"/>
              <a:gd name="connsiteX3" fmla="*/ 0 w 9144000"/>
              <a:gd name="connsiteY3" fmla="*/ 990600 h 990600"/>
              <a:gd name="connsiteX4" fmla="*/ 0 w 9144000"/>
              <a:gd name="connsiteY4" fmla="*/ 0 h 990600"/>
              <a:gd name="connsiteX0" fmla="*/ 0 w 9144000"/>
              <a:gd name="connsiteY0" fmla="*/ 0 h 990600"/>
              <a:gd name="connsiteX1" fmla="*/ 4607626 w 9144000"/>
              <a:gd name="connsiteY1" fmla="*/ 215735 h 990600"/>
              <a:gd name="connsiteX2" fmla="*/ 9144000 w 9144000"/>
              <a:gd name="connsiteY2" fmla="*/ 0 h 990600"/>
              <a:gd name="connsiteX3" fmla="*/ 9144000 w 9144000"/>
              <a:gd name="connsiteY3" fmla="*/ 990600 h 990600"/>
              <a:gd name="connsiteX4" fmla="*/ 0 w 9144000"/>
              <a:gd name="connsiteY4" fmla="*/ 990600 h 990600"/>
              <a:gd name="connsiteX5" fmla="*/ 0 w 9144000"/>
              <a:gd name="connsiteY5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990600">
                <a:moveTo>
                  <a:pt x="0" y="0"/>
                </a:moveTo>
                <a:lnTo>
                  <a:pt x="4607626" y="215735"/>
                </a:lnTo>
                <a:lnTo>
                  <a:pt x="9144000" y="0"/>
                </a:lnTo>
                <a:lnTo>
                  <a:pt x="9144000" y="990600"/>
                </a:lnTo>
                <a:lnTo>
                  <a:pt x="0" y="990600"/>
                </a:lnTo>
                <a:lnTo>
                  <a:pt x="0" y="0"/>
                </a:lnTo>
                <a:close/>
              </a:path>
            </a:pathLst>
          </a:custGeom>
          <a:solidFill>
            <a:srgbClr val="003F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9" name="Picture 11" descr="AnnivGrStandard_Rev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38" y="6213475"/>
            <a:ext cx="25685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CE11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CE11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 spd="slow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CE11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slow"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CE11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 sz="1800">
                <a:solidFill>
                  <a:prstClr val="black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7B0D05-A50F-45DB-8ABC-EB750E5FBA64}" type="datetimeFigureOut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2/26/2018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 sz="1800">
                <a:solidFill>
                  <a:prstClr val="black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 sz="1800">
                <a:solidFill>
                  <a:prstClr val="black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478585-25A8-4E4B-AEF9-B27E99F13C2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CE11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CE11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CE11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2/26/2018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CE11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2/26/2018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CE11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2/26/2018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CE11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CE11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2/26/2018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CE11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2/26/2018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CE11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Freeform 9"/>
          <p:cNvSpPr/>
          <p:nvPr userDrawn="1"/>
        </p:nvSpPr>
        <p:spPr>
          <a:xfrm>
            <a:off x="0" y="5867400"/>
            <a:ext cx="9144000" cy="990600"/>
          </a:xfrm>
          <a:custGeom>
            <a:avLst/>
            <a:gdLst>
              <a:gd name="connsiteX0" fmla="*/ 0 w 9144000"/>
              <a:gd name="connsiteY0" fmla="*/ 0 h 990600"/>
              <a:gd name="connsiteX1" fmla="*/ 9144000 w 9144000"/>
              <a:gd name="connsiteY1" fmla="*/ 0 h 990600"/>
              <a:gd name="connsiteX2" fmla="*/ 9144000 w 9144000"/>
              <a:gd name="connsiteY2" fmla="*/ 990600 h 990600"/>
              <a:gd name="connsiteX3" fmla="*/ 0 w 9144000"/>
              <a:gd name="connsiteY3" fmla="*/ 990600 h 990600"/>
              <a:gd name="connsiteX4" fmla="*/ 0 w 9144000"/>
              <a:gd name="connsiteY4" fmla="*/ 0 h 990600"/>
              <a:gd name="connsiteX0" fmla="*/ 0 w 9144000"/>
              <a:gd name="connsiteY0" fmla="*/ 0 h 990600"/>
              <a:gd name="connsiteX1" fmla="*/ 4607626 w 9144000"/>
              <a:gd name="connsiteY1" fmla="*/ 215735 h 990600"/>
              <a:gd name="connsiteX2" fmla="*/ 9144000 w 9144000"/>
              <a:gd name="connsiteY2" fmla="*/ 0 h 990600"/>
              <a:gd name="connsiteX3" fmla="*/ 9144000 w 9144000"/>
              <a:gd name="connsiteY3" fmla="*/ 990600 h 990600"/>
              <a:gd name="connsiteX4" fmla="*/ 0 w 9144000"/>
              <a:gd name="connsiteY4" fmla="*/ 990600 h 990600"/>
              <a:gd name="connsiteX5" fmla="*/ 0 w 9144000"/>
              <a:gd name="connsiteY5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990600">
                <a:moveTo>
                  <a:pt x="0" y="0"/>
                </a:moveTo>
                <a:lnTo>
                  <a:pt x="4607626" y="215735"/>
                </a:lnTo>
                <a:lnTo>
                  <a:pt x="9144000" y="0"/>
                </a:lnTo>
                <a:lnTo>
                  <a:pt x="9144000" y="990600"/>
                </a:lnTo>
                <a:lnTo>
                  <a:pt x="0" y="990600"/>
                </a:lnTo>
                <a:lnTo>
                  <a:pt x="0" y="0"/>
                </a:lnTo>
                <a:close/>
              </a:path>
            </a:pathLst>
          </a:custGeom>
          <a:solidFill>
            <a:srgbClr val="003F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1" name="Picture 8" descr="AnnivGrStandard_Rev.gif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357938" y="6213475"/>
            <a:ext cx="25685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73" r:id="rId13"/>
  </p:sldLayoutIdLst>
  <p:transition spd="slow">
    <p:fade thruBlk="1"/>
  </p:transition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990600"/>
            <a:ext cx="4191000" cy="41910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-914400"/>
            <a:ext cx="7772400" cy="2295525"/>
          </a:xfrm>
        </p:spPr>
        <p:txBody>
          <a:bodyPr/>
          <a:lstStyle/>
          <a:p>
            <a:r>
              <a:rPr lang="en-US" sz="4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“One Team - One Mission”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43000" y="4343400"/>
            <a:ext cx="6400800" cy="1752600"/>
          </a:xfrm>
        </p:spPr>
        <p:txBody>
          <a:bodyPr/>
          <a:lstStyle/>
          <a:p>
            <a:pPr algn="ctr"/>
            <a:r>
              <a:rPr lang="en-US" sz="4400" dirty="0">
                <a:solidFill>
                  <a:srgbClr val="000099"/>
                </a:solidFill>
                <a:latin typeface="Arial Rounded MT Bold" panose="020F0704030504030204" pitchFamily="34" charset="0"/>
              </a:rPr>
              <a:t>Key Four Training</a:t>
            </a:r>
          </a:p>
          <a:p>
            <a:pPr algn="ctr"/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Del-Mar-</a:t>
            </a:r>
            <a:r>
              <a:rPr lang="en-US" sz="2400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Council</a:t>
            </a:r>
          </a:p>
          <a:p>
            <a:pPr algn="ctr"/>
            <a:r>
              <a:rPr lang="en-US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Boy Scouts of America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609600"/>
            <a:ext cx="4267200" cy="838200"/>
          </a:xfr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br>
              <a:rPr lang="en-US" dirty="0"/>
            </a:b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Institution Head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823" y="1752600"/>
            <a:ext cx="8453377" cy="3809999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Agrees to meet with representatives of the BSA on an “as needed basis”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Agrees to identify a representative from the institution who will be responsible for liaison with the BSA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Agrees to select and approve Unit Leaders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Agrees that the institution will provide adequate meeting facilities for the unit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Agrees to conduct the Scouting Program according to its own policies and guidelines, as well as those of the BSA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Agrees to include Scouting as part of its overall program for youth and families</a:t>
            </a:r>
          </a:p>
        </p:txBody>
      </p:sp>
    </p:spTree>
    <p:extLst>
      <p:ext uri="{BB962C8B-B14F-4D97-AF65-F5344CB8AC3E}">
        <p14:creationId xmlns:p14="http://schemas.microsoft.com/office/powerpoint/2010/main" val="649168754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6172200" cy="1219200"/>
          </a:xfr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Chartered Organization Representative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8229600" cy="3809999"/>
          </a:xfrm>
        </p:spPr>
        <p:txBody>
          <a:bodyPr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Serve as liaison between units, your organization, and the council structure.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Encourage unit leaders and committee members  to take advantage of training opportunities and to regularly attend district roundtables.</a:t>
            </a: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Promote well-planned unit programs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Organize units to serve the youth needs of your organization and its community.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Promote the recruiting of new members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009035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838200"/>
            <a:ext cx="8229600" cy="1143000"/>
          </a:xfr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Chartered Organization Rep.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– Cont.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2286000"/>
            <a:ext cx="7239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See that Scouts and adult volunteers graduate from one program phase to the next phase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Assist with annual charter renewals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Suggest unit “Good Turns” for your organization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Encourage regular unit committee meetings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Encourage the pursuit of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Journey To Excellence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Inform organization leaders of council policies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Encourage active outdoor unit programs</a:t>
            </a:r>
          </a:p>
        </p:txBody>
      </p:sp>
    </p:spTree>
    <p:extLst>
      <p:ext uri="{BB962C8B-B14F-4D97-AF65-F5344CB8AC3E}">
        <p14:creationId xmlns:p14="http://schemas.microsoft.com/office/powerpoint/2010/main" val="4096994600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51023"/>
            <a:ext cx="6934200" cy="1036638"/>
          </a:xfr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Unit Committee Chairman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9937" y="1600200"/>
            <a:ext cx="7543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Organize the committee to see that all functions are delegated, coordinated, and completed.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Maintain a close relationship with the Chartered Organization Representative and the Unit Leader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Present national and local BSA policies to the units.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Prepare committee meeting agendas, preside over and promote attendance at committee meetings and any special meetings.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Ensure unit representation at monthly roundtables.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Secure appropriate individuals for camp leadership.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Plan the charter presentation.</a:t>
            </a:r>
          </a:p>
        </p:txBody>
      </p:sp>
    </p:spTree>
    <p:extLst>
      <p:ext uri="{BB962C8B-B14F-4D97-AF65-F5344CB8AC3E}">
        <p14:creationId xmlns:p14="http://schemas.microsoft.com/office/powerpoint/2010/main" val="1091094878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411" y="381000"/>
            <a:ext cx="3274189" cy="762000"/>
          </a:xfr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Unit Leader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6711" y="1219200"/>
            <a:ext cx="83058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Be at least 21 years of age and registered as an adult leader of the BSA.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Be able to communicate well with adults as well as Scouts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Be able to delegate responsibilities and set a good example through behavior, attitude, and uniform.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Complete appropriate training including youth protection and leader specific training programs.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Be able to attend monthly roundtables.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Be aware and use appropriate BSA literature.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See that the unit program, leaders, and youth reflect the interest and objectives of the chartered organization and the BSA.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Work with the unit committee on program ideas, selecting and recruiting adult leaders, and establishing a budget plan.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Guide and support assistant leaders. See they receive the required training for their positions.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823985"/>
      </p:ext>
    </p:extLst>
  </p:cSld>
  <p:clrMapOvr>
    <a:masterClrMapping/>
  </p:clrMapOvr>
  <p:transition spd="slow"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4724400" cy="685800"/>
          </a:xfr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Unit Leader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– cont.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3522" y="1295400"/>
            <a:ext cx="8229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Establish and maintain good relationships with other BSA units chartered to the organization.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Maintain good relationships with parents and guardians. Seek their support and include them in activities.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See that responsibilities specified for assistant unit leaders are carried out.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Help the unit committee chair conduct the annual unit program planning conference and the monthly unit leaders meetings.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Take part in the unit charter review meeting and annual charter presentation ceremony.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Conduct meaningful advancement recognition, graduation ceremonies and Courts of Honor.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Encourage high advancement standards for all youth.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Support the policies of the BSA. </a:t>
            </a:r>
          </a:p>
        </p:txBody>
      </p:sp>
    </p:spTree>
    <p:extLst>
      <p:ext uri="{BB962C8B-B14F-4D97-AF65-F5344CB8AC3E}">
        <p14:creationId xmlns:p14="http://schemas.microsoft.com/office/powerpoint/2010/main" val="4094543046"/>
      </p:ext>
    </p:extLst>
  </p:cSld>
  <p:clrMapOvr>
    <a:masterClrMapping/>
  </p:clrMapOvr>
  <p:transition spd="slow"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669" y="533400"/>
            <a:ext cx="4176531" cy="990600"/>
          </a:xfr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Unit Committee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6869" y="1524000"/>
            <a:ext cx="8229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Advise the unit leader on policies relating to Scouting and the chartered organization.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Assist in transportation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Assure that a qualified substitute leader is assigned if unit leader is absent or unable to serve.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Assure that quality adult leadership is recruited and trained (Scoutmaster/Cubmaster) encourage adult leader training.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Carry out the policies and regulations of the BSA.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Coordinate the FOS campaign.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Encourage leaders.</a:t>
            </a:r>
          </a:p>
        </p:txBody>
      </p:sp>
    </p:spTree>
    <p:extLst>
      <p:ext uri="{BB962C8B-B14F-4D97-AF65-F5344CB8AC3E}">
        <p14:creationId xmlns:p14="http://schemas.microsoft.com/office/powerpoint/2010/main" val="2846775889"/>
      </p:ext>
    </p:extLst>
  </p:cSld>
  <p:clrMapOvr>
    <a:masterClrMapping/>
  </p:clrMapOvr>
  <p:transition spd="slow"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5791200" cy="960438"/>
          </a:xfr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Unit Committee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– cont.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1752600"/>
            <a:ext cx="7924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Manage unit finances.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Obtain and maintain unit equipment.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Provide adequate meeting facilities.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Recruit and involve unit committee members.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Serve on boards of review.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Solve behavior problems that can’t be resolved within the unit.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Support unit program delivery.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Support youth recruitment.</a:t>
            </a:r>
          </a:p>
        </p:txBody>
      </p:sp>
    </p:spTree>
    <p:extLst>
      <p:ext uri="{BB962C8B-B14F-4D97-AF65-F5344CB8AC3E}">
        <p14:creationId xmlns:p14="http://schemas.microsoft.com/office/powerpoint/2010/main" val="2049600396"/>
      </p:ext>
    </p:extLst>
  </p:cSld>
  <p:clrMapOvr>
    <a:masterClrMapping/>
  </p:clrMapOvr>
  <p:transition spd="slow"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7391400" cy="914400"/>
          </a:xfr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4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/ District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7696200" cy="4800600"/>
          </a:xfrm>
        </p:spPr>
        <p:txBody>
          <a:bodyPr/>
          <a:lstStyle/>
          <a:p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District Committee</a:t>
            </a:r>
          </a:p>
          <a:p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Commissioner Staff</a:t>
            </a:r>
          </a:p>
          <a:p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Committees:  Advancement, Training and Camping</a:t>
            </a:r>
          </a:p>
          <a:p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On-line Resources</a:t>
            </a:r>
          </a:p>
          <a:p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Field Staff</a:t>
            </a:r>
          </a:p>
          <a:p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Support Staff</a:t>
            </a:r>
          </a:p>
          <a:p>
            <a:pPr>
              <a:buNone/>
            </a:pPr>
            <a:endParaRPr lang="en-US" dirty="0">
              <a:solidFill>
                <a:srgbClr val="C00000"/>
              </a:solidFill>
            </a:endParaRPr>
          </a:p>
          <a:p>
            <a:endParaRPr lang="en-US" dirty="0">
              <a:solidFill>
                <a:srgbClr val="C0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000"/>
                            </p:stCondLst>
                            <p:childTnLst>
                              <p:par>
                                <p:cTn id="39" presetID="26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2000"/>
                            </p:stCondLst>
                            <p:childTnLst>
                              <p:par>
                                <p:cTn id="56" presetID="26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6000"/>
                            </p:stCondLst>
                            <p:childTnLst>
                              <p:par>
                                <p:cTn id="73" presetID="26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0000"/>
                            </p:stCondLst>
                            <p:childTnLst>
                              <p:par>
                                <p:cTn id="90" presetID="26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6934200" cy="1143000"/>
          </a:xfr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4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 Satisfaction and Retention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7620000" cy="3505200"/>
          </a:xfrm>
        </p:spPr>
        <p:txBody>
          <a:bodyPr/>
          <a:lstStyle/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Achieve </a:t>
            </a:r>
            <a:r>
              <a:rPr lang="en-US" sz="24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75% Youth Retention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by 12/31/2019</a:t>
            </a:r>
          </a:p>
          <a:p>
            <a:endParaRPr lang="en-US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None/>
            </a:pPr>
            <a:endParaRPr lang="en-US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flag-metomorphoses.net/wp-content/uploads/2011/03/USA-fla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44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66800" y="6248400"/>
            <a:ext cx="4265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 for Pledge to the Flag</a:t>
            </a:r>
          </a:p>
        </p:txBody>
      </p:sp>
    </p:spTree>
    <p:extLst>
      <p:ext uri="{BB962C8B-B14F-4D97-AF65-F5344CB8AC3E}">
        <p14:creationId xmlns:p14="http://schemas.microsoft.com/office/powerpoint/2010/main" val="2028768151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057400"/>
            <a:ext cx="8458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  <a:p>
            <a:pPr algn="ctr"/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</a:p>
          <a:p>
            <a:pPr algn="ctr"/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COMMENTS?</a:t>
            </a:r>
          </a:p>
        </p:txBody>
      </p:sp>
    </p:spTree>
    <p:extLst>
      <p:ext uri="{BB962C8B-B14F-4D97-AF65-F5344CB8AC3E}">
        <p14:creationId xmlns:p14="http://schemas.microsoft.com/office/powerpoint/2010/main" val="987557178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aden-Powell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4000"/>
                    </a14:imgEffect>
                    <a14:imgEffect>
                      <a14:colorTemperature colorTemp="7000"/>
                    </a14:imgEffect>
                    <a14:imgEffect>
                      <a14:brightnessContrast bright="1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558" t="5448" r="7643" b="5044"/>
          <a:stretch/>
        </p:blipFill>
        <p:spPr bwMode="auto">
          <a:xfrm>
            <a:off x="0" y="0"/>
            <a:ext cx="54102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415023" y="1371600"/>
            <a:ext cx="304800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Boy Scouts Founder</a:t>
            </a:r>
          </a:p>
          <a:p>
            <a:pPr algn="ctr"/>
            <a:endParaRPr lang="en-US" b="1" dirty="0"/>
          </a:p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Lord Baden-Powell</a:t>
            </a:r>
          </a:p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</a:p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Gilwell</a:t>
            </a:r>
          </a:p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Chief Scout</a:t>
            </a:r>
          </a:p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</a:p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The World</a:t>
            </a:r>
          </a:p>
          <a:p>
            <a:pPr algn="ct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42657596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" presetID="14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2000"/>
                            </p:stCondLst>
                            <p:childTnLst>
                              <p:par>
                                <p:cTn id="1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8458200" cy="914400"/>
          </a:xfrm>
        </p:spPr>
        <p:txBody>
          <a:bodyPr/>
          <a:lstStyle/>
          <a:p>
            <a:pPr algn="ctr"/>
            <a:br>
              <a:rPr lang="en-US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Key Four </a:t>
            </a:r>
            <a:br>
              <a:rPr lang="en-US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are they?</a:t>
            </a:r>
            <a:br>
              <a:rPr lang="en-US" sz="3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br>
              <a:rPr lang="en-US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362200"/>
            <a:ext cx="8763000" cy="29718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Charter Representative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 Head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Committee Chair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 Leader (Cubmaster, Scoutmaster, Venturing Advisor)</a:t>
            </a:r>
          </a:p>
          <a:p>
            <a:pPr algn="ctr"/>
            <a:endParaRPr lang="en-US" b="1" dirty="0">
              <a:solidFill>
                <a:srgbClr val="C00000"/>
              </a:solidFill>
            </a:endParaRPr>
          </a:p>
          <a:p>
            <a:endParaRPr lang="en-US" dirty="0">
              <a:solidFill>
                <a:srgbClr val="C0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665365255"/>
              </p:ext>
            </p:extLst>
          </p:nvPr>
        </p:nvGraphicFramePr>
        <p:xfrm>
          <a:off x="-533400" y="457200"/>
          <a:ext cx="96774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0" y="-304800"/>
          <a:ext cx="3886200" cy="297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823360967"/>
              </p:ext>
            </p:extLst>
          </p:nvPr>
        </p:nvGraphicFramePr>
        <p:xfrm>
          <a:off x="914400" y="1066800"/>
          <a:ext cx="7467600" cy="477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BAF2FB7-C60C-4DBD-91A2-D396F19DC7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3000"/>
                                        <p:tgtEl>
                                          <p:spTgt spid="5">
                                            <p:graphicEl>
                                              <a:dgm id="{3BAF2FB7-C60C-4DBD-91A2-D396F19DC7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A3A1A54-93BE-4630-BFC4-7E913C7EF2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3000"/>
                                        <p:tgtEl>
                                          <p:spTgt spid="5">
                                            <p:graphicEl>
                                              <a:dgm id="{8A3A1A54-93BE-4630-BFC4-7E913C7EF2D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E7674FB-B8F4-43DE-B1B4-CD1FAA1363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3000"/>
                                        <p:tgtEl>
                                          <p:spTgt spid="5">
                                            <p:graphicEl>
                                              <a:dgm id="{5E7674FB-B8F4-43DE-B1B4-CD1FAA1363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C9F9471-ED26-4CE9-8446-E0578AB3E7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3000"/>
                                        <p:tgtEl>
                                          <p:spTgt spid="5">
                                            <p:graphicEl>
                                              <a:dgm id="{9C9F9471-ED26-4CE9-8446-E0578AB3E7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D52BB27-FC70-4A2A-B334-F0E4B869E0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3000"/>
                                        <p:tgtEl>
                                          <p:spTgt spid="5">
                                            <p:graphicEl>
                                              <a:dgm id="{0D52BB27-FC70-4A2A-B334-F0E4B869E0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6DF98E2-0E04-491C-99F4-0AAAB65610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3000"/>
                                        <p:tgtEl>
                                          <p:spTgt spid="5">
                                            <p:graphicEl>
                                              <a:dgm id="{26DF98E2-0E04-491C-99F4-0AAAB65610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E950966-D1B9-4A11-AC33-4F97735C9B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3000"/>
                                        <p:tgtEl>
                                          <p:spTgt spid="5">
                                            <p:graphicEl>
                                              <a:dgm id="{4E950966-D1B9-4A11-AC33-4F97735C9B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61AEFEC-E42D-4C55-A5C0-80A2A69503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3000"/>
                                        <p:tgtEl>
                                          <p:spTgt spid="5">
                                            <p:graphicEl>
                                              <a:dgm id="{A61AEFEC-E42D-4C55-A5C0-80A2A695038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86800" cy="914400"/>
          </a:xfrm>
        </p:spPr>
        <p:txBody>
          <a:bodyPr/>
          <a:lstStyle/>
          <a:p>
            <a:r>
              <a:rPr lang="en-US" sz="4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Duties and Responsibilities of the Charter Organization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7620000" cy="4800600"/>
          </a:xfrm>
        </p:spPr>
        <p:txBody>
          <a:bodyPr/>
          <a:lstStyle/>
          <a:p>
            <a:r>
              <a:rPr lang="en-US" sz="1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 select leadership for the unit.</a:t>
            </a:r>
          </a:p>
          <a:p>
            <a:r>
              <a:rPr lang="en-US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Promote </a:t>
            </a:r>
            <a:r>
              <a:rPr lang="en-US" sz="18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well-planned unit programs</a:t>
            </a:r>
            <a:r>
              <a:rPr lang="en-US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sz="1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outdoor programs, advancement, and recognition.</a:t>
            </a:r>
          </a:p>
          <a:p>
            <a:r>
              <a:rPr lang="en-US" sz="1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Serve as a liaison between the unit and the organization.</a:t>
            </a:r>
          </a:p>
          <a:p>
            <a:r>
              <a:rPr lang="en-US" sz="1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Promote the recruiting of new members and units.</a:t>
            </a:r>
          </a:p>
          <a:p>
            <a:r>
              <a:rPr lang="en-US" sz="1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Suggest Good Turns to benefit the organization.</a:t>
            </a:r>
          </a:p>
          <a:p>
            <a:r>
              <a:rPr lang="en-US" sz="1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Encourage the unit committee to hold meetings.</a:t>
            </a:r>
          </a:p>
          <a:p>
            <a:r>
              <a:rPr lang="en-US" sz="1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Cultivate organization leaders and encourage necessary training of existing and new leaders.</a:t>
            </a:r>
          </a:p>
          <a:p>
            <a:r>
              <a:rPr lang="en-US" sz="1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Utilize district help and promote the use of district personnel and materials.</a:t>
            </a:r>
          </a:p>
          <a:p>
            <a:r>
              <a:rPr lang="en-US" sz="1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approved </a:t>
            </a:r>
            <a:r>
              <a:rPr lang="en-US" sz="18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 finance</a:t>
            </a:r>
            <a:r>
              <a:rPr lang="en-US" sz="1800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policies.</a:t>
            </a:r>
          </a:p>
          <a:p>
            <a:r>
              <a:rPr lang="en-US" sz="1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Cultivate resources to support the organization.</a:t>
            </a:r>
          </a:p>
          <a:p>
            <a:r>
              <a:rPr lang="en-US" sz="1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 the organization at the council level</a:t>
            </a:r>
          </a:p>
          <a:p>
            <a:pPr>
              <a:buNone/>
            </a:pPr>
            <a:endParaRPr lang="en-US" dirty="0">
              <a:solidFill>
                <a:srgbClr val="C0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3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3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3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3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3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3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3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763000" cy="914400"/>
          </a:xfrm>
        </p:spPr>
        <p:txBody>
          <a:bodyPr/>
          <a:lstStyle/>
          <a:p>
            <a:r>
              <a:rPr lang="en-US" sz="4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Duties of the Local District and Council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458200" cy="3809999"/>
          </a:xfrm>
        </p:spPr>
        <p:txBody>
          <a:bodyPr>
            <a:normAutofit lnSpcReduction="10000"/>
          </a:bodyPr>
          <a:lstStyle/>
          <a:p>
            <a:r>
              <a:rPr lang="en-US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Respect the aims and objectives of the charter organization</a:t>
            </a:r>
          </a:p>
          <a:p>
            <a:r>
              <a:rPr lang="en-US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available, year-round training, service, program and camping opportunities to the unit and organization.</a:t>
            </a:r>
          </a:p>
          <a:p>
            <a:r>
              <a:rPr lang="en-US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primary general liability insurance to the organization, its members and leaders.</a:t>
            </a:r>
          </a:p>
          <a:p>
            <a:r>
              <a:rPr lang="en-US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camping facilities, service centers and a full-time staff to support unit operations.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8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229600" cy="914400"/>
          </a:xfrm>
        </p:spPr>
        <p:txBody>
          <a:bodyPr/>
          <a:lstStyle/>
          <a:p>
            <a:r>
              <a:rPr lang="en-US" sz="4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Four </a:t>
            </a:r>
            <a:r>
              <a:rPr lang="en-US" sz="4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0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Responsibilities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7620000" cy="4800600"/>
          </a:xfrm>
        </p:spPr>
        <p:txBody>
          <a:bodyPr/>
          <a:lstStyle/>
          <a:p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 Head</a:t>
            </a:r>
          </a:p>
          <a:p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Charter Representative</a:t>
            </a:r>
          </a:p>
          <a:p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 Committee Chair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Role of the Unit Committee</a:t>
            </a:r>
          </a:p>
          <a:p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 Leader</a:t>
            </a:r>
          </a:p>
          <a:p>
            <a:pPr>
              <a:buNone/>
            </a:pPr>
            <a:endParaRPr lang="en-US" dirty="0">
              <a:solidFill>
                <a:srgbClr val="C00000"/>
              </a:solidFill>
            </a:endParaRPr>
          </a:p>
          <a:p>
            <a:endParaRPr lang="en-US" dirty="0">
              <a:solidFill>
                <a:srgbClr val="C0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DA88DF0335464F9D139927B2ECD26C" ma:contentTypeVersion="8" ma:contentTypeDescription="Create a new document." ma:contentTypeScope="" ma:versionID="a5f6bda02d399de2b49c2a2cd94ef654">
  <xsd:schema xmlns:xsd="http://www.w3.org/2001/XMLSchema" xmlns:xs="http://www.w3.org/2001/XMLSchema" xmlns:p="http://schemas.microsoft.com/office/2006/metadata/properties" xmlns:ns2="db01fa70-c6a9-482c-bc23-4cd5cf4b5eac" xmlns:ns3="739e8685-1327-4ffe-b8b8-bbc4322c18ff" targetNamespace="http://schemas.microsoft.com/office/2006/metadata/properties" ma:root="true" ma:fieldsID="27adcbb7597bc097b21e4c6eb92b85cb" ns2:_="" ns3:_="">
    <xsd:import namespace="db01fa70-c6a9-482c-bc23-4cd5cf4b5eac"/>
    <xsd:import namespace="739e8685-1327-4ffe-b8b8-bbc4322c18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01fa70-c6a9-482c-bc23-4cd5cf4b5e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e8685-1327-4ffe-b8b8-bbc4322c18f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198F316-A4CD-4239-9D31-916ADD2F266E}"/>
</file>

<file path=customXml/itemProps2.xml><?xml version="1.0" encoding="utf-8"?>
<ds:datastoreItem xmlns:ds="http://schemas.openxmlformats.org/officeDocument/2006/customXml" ds:itemID="{05D9E792-C400-471A-9758-14498F78B044}"/>
</file>

<file path=customXml/itemProps3.xml><?xml version="1.0" encoding="utf-8"?>
<ds:datastoreItem xmlns:ds="http://schemas.openxmlformats.org/officeDocument/2006/customXml" ds:itemID="{C46580DD-68F2-4BBA-8488-F52EAC8F2DDC}"/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4334</TotalTime>
  <Words>1150</Words>
  <Application>Microsoft Office PowerPoint</Application>
  <PresentationFormat>On-screen Show (4:3)</PresentationFormat>
  <Paragraphs>167</Paragraphs>
  <Slides>20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Arial Rounded MT Bold</vt:lpstr>
      <vt:lpstr>Calibri</vt:lpstr>
      <vt:lpstr>Cambria</vt:lpstr>
      <vt:lpstr>Wingdings</vt:lpstr>
      <vt:lpstr>Adjacency</vt:lpstr>
      <vt:lpstr>“One Team - One Mission”</vt:lpstr>
      <vt:lpstr>PowerPoint Presentation</vt:lpstr>
      <vt:lpstr>PowerPoint Presentation</vt:lpstr>
      <vt:lpstr>     The Key Four  Who are they?          </vt:lpstr>
      <vt:lpstr>PowerPoint Presentation</vt:lpstr>
      <vt:lpstr>PowerPoint Presentation</vt:lpstr>
      <vt:lpstr>Duties and Responsibilities of the Charter Organization</vt:lpstr>
      <vt:lpstr>Duties of the Local District and Council</vt:lpstr>
      <vt:lpstr>Key Four - Responsibilities</vt:lpstr>
      <vt:lpstr> Institution Head </vt:lpstr>
      <vt:lpstr>Chartered Organization Representative</vt:lpstr>
      <vt:lpstr>Chartered Organization Rep. – Cont. </vt:lpstr>
      <vt:lpstr>Unit Committee Chairman</vt:lpstr>
      <vt:lpstr>Unit Leader</vt:lpstr>
      <vt:lpstr>Unit Leader – cont.</vt:lpstr>
      <vt:lpstr>Unit Committee</vt:lpstr>
      <vt:lpstr>Unit Committee – cont.</vt:lpstr>
      <vt:lpstr>Council / District Resources</vt:lpstr>
      <vt:lpstr>Customer Satisfaction and Retention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Scout Executive</dc:creator>
  <cp:lastModifiedBy>William D. Garrett</cp:lastModifiedBy>
  <cp:revision>54</cp:revision>
  <dcterms:created xsi:type="dcterms:W3CDTF">2013-10-25T14:38:12Z</dcterms:created>
  <dcterms:modified xsi:type="dcterms:W3CDTF">2018-02-27T19:42:30Z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0x010100EBDA88DF0335464F9D139927B2ECD26C</vt:lpwstr>
  </property>
</Properties>
</file>